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2"/>
    <p:sldMasterId id="2147483891" r:id="rId13"/>
  </p:sldMasterIdLst>
  <p:notesMasterIdLst>
    <p:notesMasterId r:id="rId53"/>
  </p:notesMasterIdLst>
  <p:handoutMasterIdLst>
    <p:handoutMasterId r:id="rId54"/>
  </p:handoutMasterIdLst>
  <p:sldIdLst>
    <p:sldId id="3974" r:id="rId14"/>
    <p:sldId id="3972" r:id="rId15"/>
    <p:sldId id="3906" r:id="rId16"/>
    <p:sldId id="3979" r:id="rId17"/>
    <p:sldId id="4004" r:id="rId18"/>
    <p:sldId id="7404" r:id="rId19"/>
    <p:sldId id="7405" r:id="rId20"/>
    <p:sldId id="508" r:id="rId21"/>
    <p:sldId id="3908" r:id="rId22"/>
    <p:sldId id="4026" r:id="rId23"/>
    <p:sldId id="4010" r:id="rId24"/>
    <p:sldId id="3925" r:id="rId25"/>
    <p:sldId id="7396" r:id="rId26"/>
    <p:sldId id="4027" r:id="rId27"/>
    <p:sldId id="4012" r:id="rId28"/>
    <p:sldId id="513" r:id="rId29"/>
    <p:sldId id="4025" r:id="rId30"/>
    <p:sldId id="3921" r:id="rId31"/>
    <p:sldId id="7401" r:id="rId32"/>
    <p:sldId id="4006" r:id="rId33"/>
    <p:sldId id="4036" r:id="rId34"/>
    <p:sldId id="3910" r:id="rId35"/>
    <p:sldId id="4014" r:id="rId36"/>
    <p:sldId id="7397" r:id="rId37"/>
    <p:sldId id="7398" r:id="rId38"/>
    <p:sldId id="7399" r:id="rId39"/>
    <p:sldId id="7400" r:id="rId40"/>
    <p:sldId id="7406" r:id="rId41"/>
    <p:sldId id="4007" r:id="rId42"/>
    <p:sldId id="461" r:id="rId43"/>
    <p:sldId id="462" r:id="rId44"/>
    <p:sldId id="4005" r:id="rId45"/>
    <p:sldId id="4028" r:id="rId46"/>
    <p:sldId id="4030" r:id="rId47"/>
    <p:sldId id="4031" r:id="rId48"/>
    <p:sldId id="4032" r:id="rId49"/>
    <p:sldId id="4033" r:id="rId50"/>
    <p:sldId id="4034" r:id="rId51"/>
    <p:sldId id="265" r:id="rId5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2" orient="horz" pos="2260" userDrawn="1">
          <p15:clr>
            <a:srgbClr val="A4A3A4"/>
          </p15:clr>
        </p15:guide>
        <p15:guide id="3" pos="54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FF9933"/>
    <a:srgbClr val="D4E5E8"/>
    <a:srgbClr val="4A8522"/>
    <a:srgbClr val="14B978"/>
    <a:srgbClr val="B1CED4"/>
    <a:srgbClr val="8ADCBC"/>
    <a:srgbClr val="EBEB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8F7EF-3936-4CC7-8591-33F803F9F3C1}" v="5" dt="2026-09-09T15:14:47.6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7" autoAdjust="0"/>
    <p:restoredTop sz="94660"/>
  </p:normalViewPr>
  <p:slideViewPr>
    <p:cSldViewPr snapToGrid="0">
      <p:cViewPr varScale="1">
        <p:scale>
          <a:sx n="92" d="100"/>
          <a:sy n="92" d="100"/>
        </p:scale>
        <p:origin x="88" y="604"/>
      </p:cViewPr>
      <p:guideLst>
        <p:guide orient="horz" pos="1003"/>
        <p:guide orient="horz" pos="2260"/>
        <p:guide pos="54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40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2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presProps" Target="pres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customXml" Target="../customXml/item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customXml" Target="../customXml/item5.xml"/><Relationship Id="rId19" Type="http://schemas.openxmlformats.org/officeDocument/2006/relationships/slide" Target="slides/slide6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viewProps" Target="viewProps.xml"/><Relationship Id="rId8" Type="http://schemas.openxmlformats.org/officeDocument/2006/relationships/customXml" Target="../customXml/item8.xml"/><Relationship Id="rId51" Type="http://schemas.openxmlformats.org/officeDocument/2006/relationships/slide" Target="slides/slide38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1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microsoft.com/office/2016/11/relationships/changesInfo" Target="changesInfos/changesInfo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theme" Target="theme/theme1.xml"/><Relationship Id="rId10" Type="http://schemas.openxmlformats.org/officeDocument/2006/relationships/customXml" Target="../customXml/item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e Gjermestad" userId="ab376bc2-563a-44cd-8008-8395aad23542" providerId="ADAL" clId="{5C8AC431-B104-4403-B4CC-1FBDB56767EE}"/>
    <pc:docChg chg="custSel modSld">
      <pc:chgData name="Kristine Gjermestad" userId="ab376bc2-563a-44cd-8008-8395aad23542" providerId="ADAL" clId="{5C8AC431-B104-4403-B4CC-1FBDB56767EE}" dt="2026-08-31T07:06:25.524" v="33" actId="478"/>
      <pc:docMkLst>
        <pc:docMk/>
      </pc:docMkLst>
      <pc:sldChg chg="modSp mod">
        <pc:chgData name="Kristine Gjermestad" userId="ab376bc2-563a-44cd-8008-8395aad23542" providerId="ADAL" clId="{5C8AC431-B104-4403-B4CC-1FBDB56767EE}" dt="2026-08-31T07:04:51.321" v="31" actId="20577"/>
        <pc:sldMkLst>
          <pc:docMk/>
          <pc:sldMk cId="2652993951" sldId="462"/>
        </pc:sldMkLst>
        <pc:spChg chg="mod">
          <ac:chgData name="Kristine Gjermestad" userId="ab376bc2-563a-44cd-8008-8395aad23542" providerId="ADAL" clId="{5C8AC431-B104-4403-B4CC-1FBDB56767EE}" dt="2026-08-31T07:04:51.321" v="31" actId="20577"/>
          <ac:spMkLst>
            <pc:docMk/>
            <pc:sldMk cId="2652993951" sldId="462"/>
            <ac:spMk id="3" creationId="{00000000-0000-0000-0000-000000000000}"/>
          </ac:spMkLst>
        </pc:spChg>
      </pc:sldChg>
      <pc:sldChg chg="delSp modSp mod">
        <pc:chgData name="Kristine Gjermestad" userId="ab376bc2-563a-44cd-8008-8395aad23542" providerId="ADAL" clId="{5C8AC431-B104-4403-B4CC-1FBDB56767EE}" dt="2026-08-31T06:56:31.761" v="4" actId="20577"/>
        <pc:sldMkLst>
          <pc:docMk/>
          <pc:sldMk cId="2956136884" sldId="508"/>
        </pc:sldMkLst>
        <pc:spChg chg="mod">
          <ac:chgData name="Kristine Gjermestad" userId="ab376bc2-563a-44cd-8008-8395aad23542" providerId="ADAL" clId="{5C8AC431-B104-4403-B4CC-1FBDB56767EE}" dt="2026-08-31T06:56:31.761" v="4" actId="20577"/>
          <ac:spMkLst>
            <pc:docMk/>
            <pc:sldMk cId="2956136884" sldId="508"/>
            <ac:spMk id="10" creationId="{D3C59061-B4BF-4C1D-BCF7-D96FBD6BBDEB}"/>
          </ac:spMkLst>
        </pc:spChg>
      </pc:sldChg>
      <pc:sldChg chg="delSp mod">
        <pc:chgData name="Kristine Gjermestad" userId="ab376bc2-563a-44cd-8008-8395aad23542" providerId="ADAL" clId="{5C8AC431-B104-4403-B4CC-1FBDB56767EE}" dt="2026-08-31T07:06:25.524" v="33" actId="478"/>
        <pc:sldMkLst>
          <pc:docMk/>
          <pc:sldMk cId="2560463227" sldId="3910"/>
        </pc:sldMkLst>
      </pc:sldChg>
      <pc:sldChg chg="modSp mod">
        <pc:chgData name="Kristine Gjermestad" userId="ab376bc2-563a-44cd-8008-8395aad23542" providerId="ADAL" clId="{5C8AC431-B104-4403-B4CC-1FBDB56767EE}" dt="2026-08-31T06:59:52.354" v="14" actId="20577"/>
        <pc:sldMkLst>
          <pc:docMk/>
          <pc:sldMk cId="2908696924" sldId="3921"/>
        </pc:sldMkLst>
        <pc:spChg chg="mod">
          <ac:chgData name="Kristine Gjermestad" userId="ab376bc2-563a-44cd-8008-8395aad23542" providerId="ADAL" clId="{5C8AC431-B104-4403-B4CC-1FBDB56767EE}" dt="2026-08-31T06:59:52.354" v="14" actId="20577"/>
          <ac:spMkLst>
            <pc:docMk/>
            <pc:sldMk cId="2908696924" sldId="3921"/>
            <ac:spMk id="8" creationId="{F9EE6F23-779C-5D47-2DAD-81430CEC0936}"/>
          </ac:spMkLst>
        </pc:spChg>
      </pc:sldChg>
      <pc:sldChg chg="modSp mod">
        <pc:chgData name="Kristine Gjermestad" userId="ab376bc2-563a-44cd-8008-8395aad23542" providerId="ADAL" clId="{5C8AC431-B104-4403-B4CC-1FBDB56767EE}" dt="2026-08-31T06:55:23.681" v="0" actId="20577"/>
        <pc:sldMkLst>
          <pc:docMk/>
          <pc:sldMk cId="4271290846" sldId="3979"/>
        </pc:sldMkLst>
        <pc:spChg chg="mod">
          <ac:chgData name="Kristine Gjermestad" userId="ab376bc2-563a-44cd-8008-8395aad23542" providerId="ADAL" clId="{5C8AC431-B104-4403-B4CC-1FBDB56767EE}" dt="2026-08-31T06:55:23.681" v="0" actId="20577"/>
          <ac:spMkLst>
            <pc:docMk/>
            <pc:sldMk cId="4271290846" sldId="3979"/>
            <ac:spMk id="41" creationId="{12DEC05F-FC72-9896-CC01-77FA3A268823}"/>
          </ac:spMkLst>
        </pc:spChg>
      </pc:sldChg>
      <pc:sldChg chg="modSp mod">
        <pc:chgData name="Kristine Gjermestad" userId="ab376bc2-563a-44cd-8008-8395aad23542" providerId="ADAL" clId="{5C8AC431-B104-4403-B4CC-1FBDB56767EE}" dt="2026-08-31T06:58:04.996" v="12" actId="20577"/>
        <pc:sldMkLst>
          <pc:docMk/>
          <pc:sldMk cId="372975631" sldId="4010"/>
        </pc:sldMkLst>
        <pc:spChg chg="mod">
          <ac:chgData name="Kristine Gjermestad" userId="ab376bc2-563a-44cd-8008-8395aad23542" providerId="ADAL" clId="{5C8AC431-B104-4403-B4CC-1FBDB56767EE}" dt="2026-08-31T06:57:47.825" v="11" actId="20577"/>
          <ac:spMkLst>
            <pc:docMk/>
            <pc:sldMk cId="372975631" sldId="4010"/>
            <ac:spMk id="3" creationId="{20ECFEF8-CFEC-E9F2-B6E7-27C101F4F24B}"/>
          </ac:spMkLst>
        </pc:spChg>
        <pc:spChg chg="mod">
          <ac:chgData name="Kristine Gjermestad" userId="ab376bc2-563a-44cd-8008-8395aad23542" providerId="ADAL" clId="{5C8AC431-B104-4403-B4CC-1FBDB56767EE}" dt="2026-08-31T06:58:04.996" v="12" actId="20577"/>
          <ac:spMkLst>
            <pc:docMk/>
            <pc:sldMk cId="372975631" sldId="4010"/>
            <ac:spMk id="71" creationId="{296A802C-2A82-DCAF-3F60-17AAB8F8C933}"/>
          </ac:spMkLst>
        </pc:spChg>
      </pc:sldChg>
      <pc:sldChg chg="modSp mod">
        <pc:chgData name="Kristine Gjermestad" userId="ab376bc2-563a-44cd-8008-8395aad23542" providerId="ADAL" clId="{5C8AC431-B104-4403-B4CC-1FBDB56767EE}" dt="2026-08-31T07:01:30.841" v="17" actId="20577"/>
        <pc:sldMkLst>
          <pc:docMk/>
          <pc:sldMk cId="3021250626" sldId="4025"/>
        </pc:sldMkLst>
        <pc:spChg chg="mod">
          <ac:chgData name="Kristine Gjermestad" userId="ab376bc2-563a-44cd-8008-8395aad23542" providerId="ADAL" clId="{5C8AC431-B104-4403-B4CC-1FBDB56767EE}" dt="2026-08-31T07:00:10.312" v="15" actId="20577"/>
          <ac:spMkLst>
            <pc:docMk/>
            <pc:sldMk cId="3021250626" sldId="4025"/>
            <ac:spMk id="6" creationId="{D8B57F02-3CC9-5913-BF59-2DDFF6DD7A51}"/>
          </ac:spMkLst>
        </pc:spChg>
        <pc:spChg chg="mod">
          <ac:chgData name="Kristine Gjermestad" userId="ab376bc2-563a-44cd-8008-8395aad23542" providerId="ADAL" clId="{5C8AC431-B104-4403-B4CC-1FBDB56767EE}" dt="2026-08-31T07:01:30.841" v="17" actId="20577"/>
          <ac:spMkLst>
            <pc:docMk/>
            <pc:sldMk cId="3021250626" sldId="4025"/>
            <ac:spMk id="7" creationId="{B36B1A16-4E2A-7AB8-89D8-2D8EA2843F81}"/>
          </ac:spMkLst>
        </pc:spChg>
      </pc:sldChg>
      <pc:sldChg chg="modSp mod">
        <pc:chgData name="Kristine Gjermestad" userId="ab376bc2-563a-44cd-8008-8395aad23542" providerId="ADAL" clId="{5C8AC431-B104-4403-B4CC-1FBDB56767EE}" dt="2026-08-31T06:57:33.823" v="10" actId="20577"/>
        <pc:sldMkLst>
          <pc:docMk/>
          <pc:sldMk cId="1821844511" sldId="4026"/>
        </pc:sldMkLst>
        <pc:spChg chg="mod">
          <ac:chgData name="Kristine Gjermestad" userId="ab376bc2-563a-44cd-8008-8395aad23542" providerId="ADAL" clId="{5C8AC431-B104-4403-B4CC-1FBDB56767EE}" dt="2026-08-31T06:57:33.823" v="10" actId="20577"/>
          <ac:spMkLst>
            <pc:docMk/>
            <pc:sldMk cId="1821844511" sldId="4026"/>
            <ac:spMk id="6" creationId="{28F892F0-CDCD-2607-AB17-1243F59E84CF}"/>
          </ac:spMkLst>
        </pc:spChg>
        <pc:spChg chg="mod">
          <ac:chgData name="Kristine Gjermestad" userId="ab376bc2-563a-44cd-8008-8395aad23542" providerId="ADAL" clId="{5C8AC431-B104-4403-B4CC-1FBDB56767EE}" dt="2026-08-31T06:56:50.471" v="6" actId="20577"/>
          <ac:spMkLst>
            <pc:docMk/>
            <pc:sldMk cId="1821844511" sldId="4026"/>
            <ac:spMk id="68" creationId="{8004D6A3-1C21-12CD-DE76-DBA933E4968F}"/>
          </ac:spMkLst>
        </pc:spChg>
      </pc:sldChg>
      <pc:sldChg chg="modSp mod">
        <pc:chgData name="Kristine Gjermestad" userId="ab376bc2-563a-44cd-8008-8395aad23542" providerId="ADAL" clId="{5C8AC431-B104-4403-B4CC-1FBDB56767EE}" dt="2026-08-31T06:59:30.817" v="13" actId="20577"/>
        <pc:sldMkLst>
          <pc:docMk/>
          <pc:sldMk cId="3548234094" sldId="4027"/>
        </pc:sldMkLst>
        <pc:spChg chg="mod">
          <ac:chgData name="Kristine Gjermestad" userId="ab376bc2-563a-44cd-8008-8395aad23542" providerId="ADAL" clId="{5C8AC431-B104-4403-B4CC-1FBDB56767EE}" dt="2026-08-31T06:59:30.817" v="13" actId="20577"/>
          <ac:spMkLst>
            <pc:docMk/>
            <pc:sldMk cId="3548234094" sldId="4027"/>
            <ac:spMk id="3" creationId="{B9E693B2-55D1-0D04-56CC-733804BA02D7}"/>
          </ac:spMkLst>
        </pc:spChg>
      </pc:sldChg>
      <pc:sldChg chg="modSp mod">
        <pc:chgData name="Kristine Gjermestad" userId="ab376bc2-563a-44cd-8008-8395aad23542" providerId="ADAL" clId="{5C8AC431-B104-4403-B4CC-1FBDB56767EE}" dt="2026-08-31T07:05:40.113" v="32" actId="20577"/>
        <pc:sldMkLst>
          <pc:docMk/>
          <pc:sldMk cId="484674088" sldId="4032"/>
        </pc:sldMkLst>
        <pc:spChg chg="mod">
          <ac:chgData name="Kristine Gjermestad" userId="ab376bc2-563a-44cd-8008-8395aad23542" providerId="ADAL" clId="{5C8AC431-B104-4403-B4CC-1FBDB56767EE}" dt="2026-08-31T07:05:40.113" v="32" actId="20577"/>
          <ac:spMkLst>
            <pc:docMk/>
            <pc:sldMk cId="484674088" sldId="4032"/>
            <ac:spMk id="3" creationId="{9142CF67-3DA3-87A8-F370-76C03C97C0BD}"/>
          </ac:spMkLst>
        </pc:spChg>
      </pc:sldChg>
      <pc:sldChg chg="modSp mod">
        <pc:chgData name="Kristine Gjermestad" userId="ab376bc2-563a-44cd-8008-8395aad23542" providerId="ADAL" clId="{5C8AC431-B104-4403-B4CC-1FBDB56767EE}" dt="2026-08-31T07:03:12.244" v="19" actId="20577"/>
        <pc:sldMkLst>
          <pc:docMk/>
          <pc:sldMk cId="1445988594" sldId="4036"/>
        </pc:sldMkLst>
        <pc:spChg chg="mod">
          <ac:chgData name="Kristine Gjermestad" userId="ab376bc2-563a-44cd-8008-8395aad23542" providerId="ADAL" clId="{5C8AC431-B104-4403-B4CC-1FBDB56767EE}" dt="2026-08-31T07:03:12.244" v="19" actId="20577"/>
          <ac:spMkLst>
            <pc:docMk/>
            <pc:sldMk cId="1445988594" sldId="4036"/>
            <ac:spMk id="28" creationId="{749A171F-11C7-8121-1730-1924FC177828}"/>
          </ac:spMkLst>
        </pc:spChg>
      </pc:sldChg>
      <pc:sldChg chg="modSp mod">
        <pc:chgData name="Kristine Gjermestad" userId="ab376bc2-563a-44cd-8008-8395aad23542" providerId="ADAL" clId="{5C8AC431-B104-4403-B4CC-1FBDB56767EE}" dt="2026-08-31T07:04:17.027" v="24" actId="20577"/>
        <pc:sldMkLst>
          <pc:docMk/>
          <pc:sldMk cId="3250238762" sldId="7397"/>
        </pc:sldMkLst>
        <pc:spChg chg="mod">
          <ac:chgData name="Kristine Gjermestad" userId="ab376bc2-563a-44cd-8008-8395aad23542" providerId="ADAL" clId="{5C8AC431-B104-4403-B4CC-1FBDB56767EE}" dt="2026-08-31T07:03:39.317" v="22" actId="20577"/>
          <ac:spMkLst>
            <pc:docMk/>
            <pc:sldMk cId="3250238762" sldId="7397"/>
            <ac:spMk id="3" creationId="{DCB3BD9B-4906-8251-C7C2-C0075D2C1734}"/>
          </ac:spMkLst>
        </pc:spChg>
        <pc:spChg chg="mod">
          <ac:chgData name="Kristine Gjermestad" userId="ab376bc2-563a-44cd-8008-8395aad23542" providerId="ADAL" clId="{5C8AC431-B104-4403-B4CC-1FBDB56767EE}" dt="2026-08-31T07:04:17.027" v="24" actId="20577"/>
          <ac:spMkLst>
            <pc:docMk/>
            <pc:sldMk cId="3250238762" sldId="7397"/>
            <ac:spMk id="8" creationId="{DD6ADF2C-F01A-255E-09BA-0C2CDE994BE1}"/>
          </ac:spMkLst>
        </pc:spChg>
      </pc:sldChg>
      <pc:sldChg chg="delSp mod">
        <pc:chgData name="Kristine Gjermestad" userId="ab376bc2-563a-44cd-8008-8395aad23542" providerId="ADAL" clId="{5C8AC431-B104-4403-B4CC-1FBDB56767EE}" dt="2026-08-31T06:56:04.804" v="1" actId="478"/>
        <pc:sldMkLst>
          <pc:docMk/>
          <pc:sldMk cId="1107551515" sldId="7405"/>
        </pc:sldMkLst>
      </pc:sldChg>
    </pc:docChg>
  </pc:docChgLst>
  <pc:docChgLst>
    <pc:chgData name="Ragnhild Halvorsrud" userId="917ea340-fd63-490f-a7db-68428d24cf32" providerId="ADAL" clId="{6FA999E9-229C-4E9A-8ABA-655365537A19}"/>
    <pc:docChg chg="undo redo custSel addSld delSld modSld sldOrd addMainMaster delMainMaster modMainMaster modNotesMaster modHandout">
      <pc:chgData name="Ragnhild Halvorsrud" userId="917ea340-fd63-490f-a7db-68428d24cf32" providerId="ADAL" clId="{6FA999E9-229C-4E9A-8ABA-655365537A19}" dt="2026-09-08T10:58:55.291" v="31921" actId="22"/>
      <pc:docMkLst>
        <pc:docMk/>
      </pc:docMkLst>
      <pc:sldChg chg="modSp mod modNotes">
        <pc:chgData name="Ragnhild Halvorsrud" userId="917ea340-fd63-490f-a7db-68428d24cf32" providerId="ADAL" clId="{6FA999E9-229C-4E9A-8ABA-655365537A19}" dt="2026-08-22T15:46:21.797" v="29575" actId="790"/>
        <pc:sldMkLst>
          <pc:docMk/>
          <pc:sldMk cId="2739445259" sldId="265"/>
        </pc:sldMkLst>
        <pc:spChg chg="mod">
          <ac:chgData name="Ragnhild Halvorsrud" userId="917ea340-fd63-490f-a7db-68428d24cf32" providerId="ADAL" clId="{6FA999E9-229C-4E9A-8ABA-655365537A19}" dt="2026-08-22T15:46:21.797" v="29570" actId="790"/>
          <ac:spMkLst>
            <pc:docMk/>
            <pc:sldMk cId="2739445259" sldId="265"/>
            <ac:spMk id="2" creationId="{482AFF6A-C13E-416C-FB88-E47B184B80BD}"/>
          </ac:spMkLst>
        </pc:spChg>
      </pc:sldChg>
      <pc:sldChg chg="delSp modSp add mod ord modNotes">
        <pc:chgData name="Ragnhild Halvorsrud" userId="917ea340-fd63-490f-a7db-68428d24cf32" providerId="ADAL" clId="{6FA999E9-229C-4E9A-8ABA-655365537A19}" dt="2026-08-22T16:28:14.934" v="29974"/>
        <pc:sldMkLst>
          <pc:docMk/>
          <pc:sldMk cId="3176311794" sldId="461"/>
        </pc:sldMkLst>
        <pc:spChg chg="mod">
          <ac:chgData name="Ragnhild Halvorsrud" userId="917ea340-fd63-490f-a7db-68428d24cf32" providerId="ADAL" clId="{6FA999E9-229C-4E9A-8ABA-655365537A19}" dt="2026-08-22T15:46:21.765" v="29555" actId="790"/>
          <ac:spMkLst>
            <pc:docMk/>
            <pc:sldMk cId="3176311794" sldId="461"/>
            <ac:spMk id="2" creationId="{00000000-0000-0000-0000-000000000000}"/>
          </ac:spMkLst>
        </pc:spChg>
        <pc:spChg chg="mod">
          <ac:chgData name="Ragnhild Halvorsrud" userId="917ea340-fd63-490f-a7db-68428d24cf32" providerId="ADAL" clId="{6FA999E9-229C-4E9A-8ABA-655365537A19}" dt="2026-08-22T15:46:21.765" v="29556" actId="790"/>
          <ac:spMkLst>
            <pc:docMk/>
            <pc:sldMk cId="3176311794" sldId="461"/>
            <ac:spMk id="3" creationId="{00000000-0000-0000-0000-000000000000}"/>
          </ac:spMkLst>
        </pc:spChg>
        <pc:spChg chg="mod">
          <ac:chgData name="Ragnhild Halvorsrud" userId="917ea340-fd63-490f-a7db-68428d24cf32" providerId="ADAL" clId="{6FA999E9-229C-4E9A-8ABA-655365537A19}" dt="2026-08-22T15:46:21.781" v="29559" actId="790"/>
          <ac:spMkLst>
            <pc:docMk/>
            <pc:sldMk cId="3176311794" sldId="461"/>
            <ac:spMk id="7" creationId="{DD63D352-8F8E-45A8-B2A7-1973A377A34B}"/>
          </ac:spMkLst>
        </pc:spChg>
        <pc:spChg chg="mod">
          <ac:chgData name="Ragnhild Halvorsrud" userId="917ea340-fd63-490f-a7db-68428d24cf32" providerId="ADAL" clId="{6FA999E9-229C-4E9A-8ABA-655365537A19}" dt="2026-08-22T15:46:21.781" v="29560" actId="790"/>
          <ac:spMkLst>
            <pc:docMk/>
            <pc:sldMk cId="3176311794" sldId="461"/>
            <ac:spMk id="21" creationId="{ECFC2400-BB87-6CDF-9B86-BE4BAB5AC7D1}"/>
          </ac:spMkLst>
        </pc:spChg>
        <pc:spChg chg="mod">
          <ac:chgData name="Ragnhild Halvorsrud" userId="917ea340-fd63-490f-a7db-68428d24cf32" providerId="ADAL" clId="{6FA999E9-229C-4E9A-8ABA-655365537A19}" dt="2026-08-22T15:46:21.765" v="29557" actId="790"/>
          <ac:spMkLst>
            <pc:docMk/>
            <pc:sldMk cId="3176311794" sldId="461"/>
            <ac:spMk id="48" creationId="{00000000-0000-0000-0000-000000000000}"/>
          </ac:spMkLst>
        </pc:spChg>
        <pc:spChg chg="mod">
          <ac:chgData name="Ragnhild Halvorsrud" userId="917ea340-fd63-490f-a7db-68428d24cf32" providerId="ADAL" clId="{6FA999E9-229C-4E9A-8ABA-655365537A19}" dt="2026-08-22T15:46:21.781" v="29558" actId="790"/>
          <ac:spMkLst>
            <pc:docMk/>
            <pc:sldMk cId="3176311794" sldId="461"/>
            <ac:spMk id="49" creationId="{00000000-0000-0000-0000-000000000000}"/>
          </ac:spMkLst>
        </pc:spChg>
      </pc:sldChg>
      <pc:sldChg chg="delSp modSp add mod ord modNotes">
        <pc:chgData name="Ragnhild Halvorsrud" userId="917ea340-fd63-490f-a7db-68428d24cf32" providerId="ADAL" clId="{6FA999E9-229C-4E9A-8ABA-655365537A19}" dt="2026-08-22T16:28:14.934" v="29974"/>
        <pc:sldMkLst>
          <pc:docMk/>
          <pc:sldMk cId="2652993951" sldId="462"/>
        </pc:sldMkLst>
        <pc:spChg chg="mod">
          <ac:chgData name="Ragnhild Halvorsrud" userId="917ea340-fd63-490f-a7db-68428d24cf32" providerId="ADAL" clId="{6FA999E9-229C-4E9A-8ABA-655365537A19}" dt="2026-08-22T15:46:21.781" v="29563" actId="790"/>
          <ac:spMkLst>
            <pc:docMk/>
            <pc:sldMk cId="2652993951" sldId="462"/>
            <ac:spMk id="2" creationId="{00000000-0000-0000-0000-000000000000}"/>
          </ac:spMkLst>
        </pc:spChg>
        <pc:spChg chg="mod">
          <ac:chgData name="Ragnhild Halvorsrud" userId="917ea340-fd63-490f-a7db-68428d24cf32" providerId="ADAL" clId="{6FA999E9-229C-4E9A-8ABA-655365537A19}" dt="2026-08-22T15:46:21.797" v="29564" actId="790"/>
          <ac:spMkLst>
            <pc:docMk/>
            <pc:sldMk cId="2652993951" sldId="462"/>
            <ac:spMk id="3" creationId="{00000000-0000-0000-0000-000000000000}"/>
          </ac:spMkLst>
        </pc:spChg>
        <pc:spChg chg="mod">
          <ac:chgData name="Ragnhild Halvorsrud" userId="917ea340-fd63-490f-a7db-68428d24cf32" providerId="ADAL" clId="{6FA999E9-229C-4E9A-8ABA-655365537A19}" dt="2026-08-22T15:46:21.797" v="29567" actId="790"/>
          <ac:spMkLst>
            <pc:docMk/>
            <pc:sldMk cId="2652993951" sldId="462"/>
            <ac:spMk id="20" creationId="{C1AEAFBF-A208-FD94-F282-E6A27B0F441B}"/>
          </ac:spMkLst>
        </pc:spChg>
        <pc:spChg chg="mod">
          <ac:chgData name="Ragnhild Halvorsrud" userId="917ea340-fd63-490f-a7db-68428d24cf32" providerId="ADAL" clId="{6FA999E9-229C-4E9A-8ABA-655365537A19}" dt="2026-08-22T15:46:21.797" v="29565" actId="790"/>
          <ac:spMkLst>
            <pc:docMk/>
            <pc:sldMk cId="2652993951" sldId="462"/>
            <ac:spMk id="48" creationId="{00000000-0000-0000-0000-000000000000}"/>
          </ac:spMkLst>
        </pc:spChg>
        <pc:spChg chg="mod">
          <ac:chgData name="Ragnhild Halvorsrud" userId="917ea340-fd63-490f-a7db-68428d24cf32" providerId="ADAL" clId="{6FA999E9-229C-4E9A-8ABA-655365537A19}" dt="2026-08-22T15:46:21.797" v="29566" actId="790"/>
          <ac:spMkLst>
            <pc:docMk/>
            <pc:sldMk cId="2652993951" sldId="462"/>
            <ac:spMk id="49" creationId="{00000000-0000-0000-0000-000000000000}"/>
          </ac:spMkLst>
        </pc:spChg>
      </pc:sldChg>
      <pc:sldChg chg="addSp delSp modSp add del mod ord modNotes">
        <pc:chgData name="Ragnhild Halvorsrud" userId="917ea340-fd63-490f-a7db-68428d24cf32" providerId="ADAL" clId="{6FA999E9-229C-4E9A-8ABA-655365537A19}" dt="2026-08-24T11:38:21.519" v="31301" actId="478"/>
        <pc:sldMkLst>
          <pc:docMk/>
          <pc:sldMk cId="2956136884" sldId="508"/>
        </pc:sldMkLst>
        <pc:spChg chg="mod">
          <ac:chgData name="Ragnhild Halvorsrud" userId="917ea340-fd63-490f-a7db-68428d24cf32" providerId="ADAL" clId="{6FA999E9-229C-4E9A-8ABA-655365537A19}" dt="2026-08-22T15:46:21.160" v="29202" actId="790"/>
          <ac:spMkLst>
            <pc:docMk/>
            <pc:sldMk cId="2956136884" sldId="508"/>
            <ac:spMk id="2" creationId="{176E701C-EA71-361D-CDDE-116F9AF45194}"/>
          </ac:spMkLst>
        </pc:spChg>
        <pc:spChg chg="mod">
          <ac:chgData name="Ragnhild Halvorsrud" userId="917ea340-fd63-490f-a7db-68428d24cf32" providerId="ADAL" clId="{6FA999E9-229C-4E9A-8ABA-655365537A19}" dt="2026-08-22T15:46:21.160" v="29200" actId="790"/>
          <ac:spMkLst>
            <pc:docMk/>
            <pc:sldMk cId="2956136884" sldId="508"/>
            <ac:spMk id="3" creationId="{9373C1DD-C439-49B1-9056-CADB68425E55}"/>
          </ac:spMkLst>
        </pc:spChg>
        <pc:spChg chg="mod">
          <ac:chgData name="Ragnhild Halvorsrud" userId="917ea340-fd63-490f-a7db-68428d24cf32" providerId="ADAL" clId="{6FA999E9-229C-4E9A-8ABA-655365537A19}" dt="2026-08-22T15:46:21.160" v="29203" actId="790"/>
          <ac:spMkLst>
            <pc:docMk/>
            <pc:sldMk cId="2956136884" sldId="508"/>
            <ac:spMk id="10" creationId="{D3C59061-B4BF-4C1D-BCF7-D96FBD6BBDEB}"/>
          </ac:spMkLst>
        </pc:spChg>
        <pc:spChg chg="mod">
          <ac:chgData name="Ragnhild Halvorsrud" userId="917ea340-fd63-490f-a7db-68428d24cf32" providerId="ADAL" clId="{6FA999E9-229C-4E9A-8ABA-655365537A19}" dt="2026-08-22T15:46:21.160" v="29201" actId="790"/>
          <ac:spMkLst>
            <pc:docMk/>
            <pc:sldMk cId="2956136884" sldId="508"/>
            <ac:spMk id="29" creationId="{25E0B0A9-0902-F577-E93B-804C9C29B191}"/>
          </ac:spMkLst>
        </pc:spChg>
      </pc:sldChg>
      <pc:sldChg chg="addSp delSp modSp add del mod modClrScheme chgLayout modNotes">
        <pc:chgData name="Ragnhild Halvorsrud" userId="917ea340-fd63-490f-a7db-68428d24cf32" providerId="ADAL" clId="{6FA999E9-229C-4E9A-8ABA-655365537A19}" dt="2026-08-22T15:46:21.382" v="29331" actId="790"/>
        <pc:sldMkLst>
          <pc:docMk/>
          <pc:sldMk cId="1377736198" sldId="513"/>
        </pc:sldMkLst>
        <pc:spChg chg="mod ord">
          <ac:chgData name="Ragnhild Halvorsrud" userId="917ea340-fd63-490f-a7db-68428d24cf32" providerId="ADAL" clId="{6FA999E9-229C-4E9A-8ABA-655365537A19}" dt="2026-08-22T15:46:21.361" v="29321" actId="790"/>
          <ac:spMkLst>
            <pc:docMk/>
            <pc:sldMk cId="1377736198" sldId="513"/>
            <ac:spMk id="2" creationId="{00000000-0000-0000-0000-000000000000}"/>
          </ac:spMkLst>
        </pc:spChg>
        <pc:spChg chg="mod ord">
          <ac:chgData name="Ragnhild Halvorsrud" userId="917ea340-fd63-490f-a7db-68428d24cf32" providerId="ADAL" clId="{6FA999E9-229C-4E9A-8ABA-655365537A19}" dt="2026-08-22T15:46:21.366" v="29322" actId="790"/>
          <ac:spMkLst>
            <pc:docMk/>
            <pc:sldMk cId="1377736198" sldId="513"/>
            <ac:spMk id="3" creationId="{00000000-0000-0000-0000-000000000000}"/>
          </ac:spMkLst>
        </pc:spChg>
        <pc:spChg chg="add mod ord">
          <ac:chgData name="Ragnhild Halvorsrud" userId="917ea340-fd63-490f-a7db-68428d24cf32" providerId="ADAL" clId="{6FA999E9-229C-4E9A-8ABA-655365537A19}" dt="2026-08-22T15:46:21.370" v="29323" actId="790"/>
          <ac:spMkLst>
            <pc:docMk/>
            <pc:sldMk cId="1377736198" sldId="513"/>
            <ac:spMk id="5" creationId="{6ACBC095-6B35-A886-2625-26D50CE1E9BD}"/>
          </ac:spMkLst>
        </pc:spChg>
        <pc:spChg chg="add mod ord">
          <ac:chgData name="Ragnhild Halvorsrud" userId="917ea340-fd63-490f-a7db-68428d24cf32" providerId="ADAL" clId="{6FA999E9-229C-4E9A-8ABA-655365537A19}" dt="2026-08-22T15:46:21.377" v="29324" actId="790"/>
          <ac:spMkLst>
            <pc:docMk/>
            <pc:sldMk cId="1377736198" sldId="513"/>
            <ac:spMk id="6" creationId="{880F38CF-F515-F812-512C-B957CCB11162}"/>
          </ac:spMkLst>
        </pc:spChg>
        <pc:spChg chg="add mod ord">
          <ac:chgData name="Ragnhild Halvorsrud" userId="917ea340-fd63-490f-a7db-68428d24cf32" providerId="ADAL" clId="{6FA999E9-229C-4E9A-8ABA-655365537A19}" dt="2026-08-22T15:46:21.377" v="29326" actId="790"/>
          <ac:spMkLst>
            <pc:docMk/>
            <pc:sldMk cId="1377736198" sldId="513"/>
            <ac:spMk id="7" creationId="{A38E84BC-1720-CF9C-48D0-0B26BF8749CE}"/>
          </ac:spMkLst>
        </pc:spChg>
        <pc:spChg chg="add mod ord">
          <ac:chgData name="Ragnhild Halvorsrud" userId="917ea340-fd63-490f-a7db-68428d24cf32" providerId="ADAL" clId="{6FA999E9-229C-4E9A-8ABA-655365537A19}" dt="2026-08-22T15:46:21.379" v="29327" actId="790"/>
          <ac:spMkLst>
            <pc:docMk/>
            <pc:sldMk cId="1377736198" sldId="513"/>
            <ac:spMk id="8" creationId="{99F2916E-2631-A2A1-5C56-1EE424239D7B}"/>
          </ac:spMkLst>
        </pc:spChg>
        <pc:spChg chg="add mod ord">
          <ac:chgData name="Ragnhild Halvorsrud" userId="917ea340-fd63-490f-a7db-68428d24cf32" providerId="ADAL" clId="{6FA999E9-229C-4E9A-8ABA-655365537A19}" dt="2026-08-22T15:46:21.379" v="29328" actId="790"/>
          <ac:spMkLst>
            <pc:docMk/>
            <pc:sldMk cId="1377736198" sldId="513"/>
            <ac:spMk id="9" creationId="{2DD22D78-F927-4448-F7CC-4826E837406D}"/>
          </ac:spMkLst>
        </pc:spChg>
        <pc:spChg chg="add mod">
          <ac:chgData name="Ragnhild Halvorsrud" userId="917ea340-fd63-490f-a7db-68428d24cf32" providerId="ADAL" clId="{6FA999E9-229C-4E9A-8ABA-655365537A19}" dt="2026-08-22T15:46:21.382" v="29329" actId="790"/>
          <ac:spMkLst>
            <pc:docMk/>
            <pc:sldMk cId="1377736198" sldId="513"/>
            <ac:spMk id="10" creationId="{95F4D43B-CC15-37BF-C373-5E7B3ABFFB13}"/>
          </ac:spMkLst>
        </pc:spChg>
        <pc:spChg chg="mod">
          <ac:chgData name="Ragnhild Halvorsrud" userId="917ea340-fd63-490f-a7db-68428d24cf32" providerId="ADAL" clId="{6FA999E9-229C-4E9A-8ABA-655365537A19}" dt="2026-08-22T15:46:21.377" v="29325" actId="790"/>
          <ac:spMkLst>
            <pc:docMk/>
            <pc:sldMk cId="1377736198" sldId="513"/>
            <ac:spMk id="12" creationId="{CB9A4317-72FF-90DD-6230-F16996A2F608}"/>
          </ac:spMkLst>
        </pc:spChg>
      </pc:sldChg>
      <pc:sldChg chg="addSp modSp new mod ord modClrScheme chgLayout modNotes">
        <pc:chgData name="Ragnhild Halvorsrud" userId="917ea340-fd63-490f-a7db-68428d24cf32" providerId="ADAL" clId="{6FA999E9-229C-4E9A-8ABA-655365537A19}" dt="2026-08-27T09:05:10.192" v="31869" actId="403"/>
        <pc:sldMkLst>
          <pc:docMk/>
          <pc:sldMk cId="677712967" sldId="3906"/>
        </pc:sldMkLst>
        <pc:spChg chg="mod ord">
          <ac:chgData name="Ragnhild Halvorsrud" userId="917ea340-fd63-490f-a7db-68428d24cf32" providerId="ADAL" clId="{6FA999E9-229C-4E9A-8ABA-655365537A19}" dt="2026-08-24T13:26:16.491" v="31866" actId="6549"/>
          <ac:spMkLst>
            <pc:docMk/>
            <pc:sldMk cId="677712967" sldId="3906"/>
            <ac:spMk id="2" creationId="{9ECA20A8-270F-5CDC-F386-3A5539A9EC41}"/>
          </ac:spMkLst>
        </pc:spChg>
        <pc:spChg chg="mod ord">
          <ac:chgData name="Ragnhild Halvorsrud" userId="917ea340-fd63-490f-a7db-68428d24cf32" providerId="ADAL" clId="{6FA999E9-229C-4E9A-8ABA-655365537A19}" dt="2026-08-27T09:05:10.192" v="31869" actId="403"/>
          <ac:spMkLst>
            <pc:docMk/>
            <pc:sldMk cId="677712967" sldId="3906"/>
            <ac:spMk id="3" creationId="{2B618DD8-CB08-E14A-C79B-8BA85E10C67E}"/>
          </ac:spMkLst>
        </pc:spChg>
        <pc:spChg chg="mod ord">
          <ac:chgData name="Ragnhild Halvorsrud" userId="917ea340-fd63-490f-a7db-68428d24cf32" providerId="ADAL" clId="{6FA999E9-229C-4E9A-8ABA-655365537A19}" dt="2026-08-22T15:46:21.133" v="29175" actId="790"/>
          <ac:spMkLst>
            <pc:docMk/>
            <pc:sldMk cId="677712967" sldId="3906"/>
            <ac:spMk id="4" creationId="{81331877-9BF5-1535-1683-C912B92E1527}"/>
          </ac:spMkLst>
        </pc:spChg>
        <pc:spChg chg="add mod ord">
          <ac:chgData name="Ragnhild Halvorsrud" userId="917ea340-fd63-490f-a7db-68428d24cf32" providerId="ADAL" clId="{6FA999E9-229C-4E9A-8ABA-655365537A19}" dt="2026-08-24T13:25:19.580" v="31865" actId="20577"/>
          <ac:spMkLst>
            <pc:docMk/>
            <pc:sldMk cId="677712967" sldId="3906"/>
            <ac:spMk id="5" creationId="{D3773D42-B60C-040E-51C8-8C40CD822B76}"/>
          </ac:spMkLst>
        </pc:spChg>
      </pc:sldChg>
      <pc:sldChg chg="modSp mod modNotes">
        <pc:chgData name="Ragnhild Halvorsrud" userId="917ea340-fd63-490f-a7db-68428d24cf32" providerId="ADAL" clId="{6FA999E9-229C-4E9A-8ABA-655365537A19}" dt="2026-08-22T15:46:21.209" v="29224" actId="790"/>
        <pc:sldMkLst>
          <pc:docMk/>
          <pc:sldMk cId="187580617" sldId="3908"/>
        </pc:sldMkLst>
        <pc:spChg chg="mod">
          <ac:chgData name="Ragnhild Halvorsrud" userId="917ea340-fd63-490f-a7db-68428d24cf32" providerId="ADAL" clId="{6FA999E9-229C-4E9A-8ABA-655365537A19}" dt="2026-08-22T15:46:21.175" v="29214" actId="790"/>
          <ac:spMkLst>
            <pc:docMk/>
            <pc:sldMk cId="187580617" sldId="3908"/>
            <ac:spMk id="2" creationId="{D4F200BE-1C9A-C07D-4518-5E0920F6C27C}"/>
          </ac:spMkLst>
        </pc:spChg>
        <pc:spChg chg="mod">
          <ac:chgData name="Ragnhild Halvorsrud" userId="917ea340-fd63-490f-a7db-68428d24cf32" providerId="ADAL" clId="{6FA999E9-229C-4E9A-8ABA-655365537A19}" dt="2026-08-22T15:46:21.191" v="29215" actId="790"/>
          <ac:spMkLst>
            <pc:docMk/>
            <pc:sldMk cId="187580617" sldId="3908"/>
            <ac:spMk id="3" creationId="{8C9EE61C-DD95-3157-5669-9B94AF7DE574}"/>
          </ac:spMkLst>
        </pc:spChg>
        <pc:spChg chg="mod">
          <ac:chgData name="Ragnhild Halvorsrud" userId="917ea340-fd63-490f-a7db-68428d24cf32" providerId="ADAL" clId="{6FA999E9-229C-4E9A-8ABA-655365537A19}" dt="2026-08-22T15:46:21.191" v="29216" actId="790"/>
          <ac:spMkLst>
            <pc:docMk/>
            <pc:sldMk cId="187580617" sldId="3908"/>
            <ac:spMk id="4" creationId="{7AF50029-53ED-E4F5-6A2D-259183B0018A}"/>
          </ac:spMkLst>
        </pc:spChg>
        <pc:spChg chg="mod">
          <ac:chgData name="Ragnhild Halvorsrud" userId="917ea340-fd63-490f-a7db-68428d24cf32" providerId="ADAL" clId="{6FA999E9-229C-4E9A-8ABA-655365537A19}" dt="2026-08-22T15:46:21.191" v="29217" actId="790"/>
          <ac:spMkLst>
            <pc:docMk/>
            <pc:sldMk cId="187580617" sldId="3908"/>
            <ac:spMk id="6" creationId="{560E0743-9750-A51B-5AFC-32C1D928430A}"/>
          </ac:spMkLst>
        </pc:spChg>
        <pc:spChg chg="mod">
          <ac:chgData name="Ragnhild Halvorsrud" userId="917ea340-fd63-490f-a7db-68428d24cf32" providerId="ADAL" clId="{6FA999E9-229C-4E9A-8ABA-655365537A19}" dt="2026-08-22T15:46:21.191" v="29219" actId="790"/>
          <ac:spMkLst>
            <pc:docMk/>
            <pc:sldMk cId="187580617" sldId="3908"/>
            <ac:spMk id="8" creationId="{310046DE-9083-4E3E-64C7-DD1F228A2171}"/>
          </ac:spMkLst>
        </pc:spChg>
        <pc:spChg chg="mod">
          <ac:chgData name="Ragnhild Halvorsrud" userId="917ea340-fd63-490f-a7db-68428d24cf32" providerId="ADAL" clId="{6FA999E9-229C-4E9A-8ABA-655365537A19}" dt="2026-08-22T15:46:21.191" v="29218" actId="790"/>
          <ac:spMkLst>
            <pc:docMk/>
            <pc:sldMk cId="187580617" sldId="3908"/>
            <ac:spMk id="15" creationId="{9B86CBD2-5E31-310E-7966-E77AF328AD60}"/>
          </ac:spMkLst>
        </pc:spChg>
      </pc:sldChg>
      <pc:sldChg chg="addSp delSp modSp add mod ord modClrScheme chgLayout modNotes">
        <pc:chgData name="Ragnhild Halvorsrud" userId="917ea340-fd63-490f-a7db-68428d24cf32" providerId="ADAL" clId="{6FA999E9-229C-4E9A-8ABA-655365537A19}" dt="2026-08-22T16:25:36.541" v="29965" actId="20577"/>
        <pc:sldMkLst>
          <pc:docMk/>
          <pc:sldMk cId="2560463227" sldId="3910"/>
        </pc:sldMkLst>
        <pc:spChg chg="mod ord">
          <ac:chgData name="Ragnhild Halvorsrud" userId="917ea340-fd63-490f-a7db-68428d24cf32" providerId="ADAL" clId="{6FA999E9-229C-4E9A-8ABA-655365537A19}" dt="2026-08-22T16:24:51.048" v="29940" actId="20577"/>
          <ac:spMkLst>
            <pc:docMk/>
            <pc:sldMk cId="2560463227" sldId="3910"/>
            <ac:spMk id="2" creationId="{278A5844-35B4-20D8-9EFB-8C5D410DA66E}"/>
          </ac:spMkLst>
        </pc:spChg>
        <pc:spChg chg="mod ord">
          <ac:chgData name="Ragnhild Halvorsrud" userId="917ea340-fd63-490f-a7db-68428d24cf32" providerId="ADAL" clId="{6FA999E9-229C-4E9A-8ABA-655365537A19}" dt="2026-08-22T15:46:21.487" v="29384" actId="790"/>
          <ac:spMkLst>
            <pc:docMk/>
            <pc:sldMk cId="2560463227" sldId="3910"/>
            <ac:spMk id="3" creationId="{1A4B26AA-F8F7-C1AE-35A6-8C159A090EF1}"/>
          </ac:spMkLst>
        </pc:spChg>
        <pc:spChg chg="add mod ord">
          <ac:chgData name="Ragnhild Halvorsrud" userId="917ea340-fd63-490f-a7db-68428d24cf32" providerId="ADAL" clId="{6FA999E9-229C-4E9A-8ABA-655365537A19}" dt="2026-08-22T16:25:36.541" v="29965" actId="20577"/>
          <ac:spMkLst>
            <pc:docMk/>
            <pc:sldMk cId="2560463227" sldId="3910"/>
            <ac:spMk id="11" creationId="{16CFC9B7-D2A2-2E8E-C8AD-25D0F39C3DCF}"/>
          </ac:spMkLst>
        </pc:spChg>
        <pc:picChg chg="add mod">
          <ac:chgData name="Ragnhild Halvorsrud" userId="917ea340-fd63-490f-a7db-68428d24cf32" providerId="ADAL" clId="{6FA999E9-229C-4E9A-8ABA-655365537A19}" dt="2026-08-22T15:57:17.265" v="29645" actId="14100"/>
          <ac:picMkLst>
            <pc:docMk/>
            <pc:sldMk cId="2560463227" sldId="3910"/>
            <ac:picMk id="9" creationId="{E83C86AE-D6C5-6BBF-95CD-0728A8A5AABA}"/>
          </ac:picMkLst>
        </pc:picChg>
      </pc:sldChg>
      <pc:sldChg chg="addSp delSp modSp new mod ord modClrScheme chgLayout modNotes">
        <pc:chgData name="Ragnhild Halvorsrud" userId="917ea340-fd63-490f-a7db-68428d24cf32" providerId="ADAL" clId="{6FA999E9-229C-4E9A-8ABA-655365537A19}" dt="2026-08-24T13:22:27.975" v="31853" actId="20577"/>
        <pc:sldMkLst>
          <pc:docMk/>
          <pc:sldMk cId="2908696924" sldId="3921"/>
        </pc:sldMkLst>
        <pc:spChg chg="mod ord">
          <ac:chgData name="Ragnhild Halvorsrud" userId="917ea340-fd63-490f-a7db-68428d24cf32" providerId="ADAL" clId="{6FA999E9-229C-4E9A-8ABA-655365537A19}" dt="2026-08-24T13:20:22.824" v="31827" actId="20577"/>
          <ac:spMkLst>
            <pc:docMk/>
            <pc:sldMk cId="2908696924" sldId="3921"/>
            <ac:spMk id="2" creationId="{E412B574-DC8A-BC58-96E0-D08CFA88767C}"/>
          </ac:spMkLst>
        </pc:spChg>
        <pc:spChg chg="mod ord">
          <ac:chgData name="Ragnhild Halvorsrud" userId="917ea340-fd63-490f-a7db-68428d24cf32" providerId="ADAL" clId="{6FA999E9-229C-4E9A-8ABA-655365537A19}" dt="2026-08-22T15:46:21.420" v="29344" actId="790"/>
          <ac:spMkLst>
            <pc:docMk/>
            <pc:sldMk cId="2908696924" sldId="3921"/>
            <ac:spMk id="3" creationId="{32266970-C6AE-A329-7011-05118374020C}"/>
          </ac:spMkLst>
        </pc:spChg>
        <pc:spChg chg="add mod">
          <ac:chgData name="Ragnhild Halvorsrud" userId="917ea340-fd63-490f-a7db-68428d24cf32" providerId="ADAL" clId="{6FA999E9-229C-4E9A-8ABA-655365537A19}" dt="2026-08-24T13:20:48.167" v="31831" actId="1076"/>
          <ac:spMkLst>
            <pc:docMk/>
            <pc:sldMk cId="2908696924" sldId="3921"/>
            <ac:spMk id="7" creationId="{F0B0E9B2-0277-9E50-A93D-1FC57C2832D3}"/>
          </ac:spMkLst>
        </pc:spChg>
        <pc:spChg chg="add mod ord">
          <ac:chgData name="Ragnhild Halvorsrud" userId="917ea340-fd63-490f-a7db-68428d24cf32" providerId="ADAL" clId="{6FA999E9-229C-4E9A-8ABA-655365537A19}" dt="2026-08-24T13:22:27.975" v="31853" actId="20577"/>
          <ac:spMkLst>
            <pc:docMk/>
            <pc:sldMk cId="2908696924" sldId="3921"/>
            <ac:spMk id="8" creationId="{F9EE6F23-779C-5D47-2DAD-81430CEC0936}"/>
          </ac:spMkLst>
        </pc:spChg>
        <pc:spChg chg="add mod">
          <ac:chgData name="Ragnhild Halvorsrud" userId="917ea340-fd63-490f-a7db-68428d24cf32" providerId="ADAL" clId="{6FA999E9-229C-4E9A-8ABA-655365537A19}" dt="2026-08-22T15:46:21.420" v="29345" actId="790"/>
          <ac:spMkLst>
            <pc:docMk/>
            <pc:sldMk cId="2908696924" sldId="3921"/>
            <ac:spMk id="159" creationId="{4A8351E1-2CD3-B746-1C17-68E28D5FFC1A}"/>
          </ac:spMkLst>
        </pc:spChg>
      </pc:sldChg>
      <pc:sldChg chg="addSp delSp modSp new mod ord modClrScheme chgLayout modNotes">
        <pc:chgData name="Ragnhild Halvorsrud" userId="917ea340-fd63-490f-a7db-68428d24cf32" providerId="ADAL" clId="{6FA999E9-229C-4E9A-8ABA-655365537A19}" dt="2026-08-27T09:06:38.529" v="31872" actId="14100"/>
        <pc:sldMkLst>
          <pc:docMk/>
          <pc:sldMk cId="636896193" sldId="3925"/>
        </pc:sldMkLst>
        <pc:spChg chg="mod ord">
          <ac:chgData name="Ragnhild Halvorsrud" userId="917ea340-fd63-490f-a7db-68428d24cf32" providerId="ADAL" clId="{6FA999E9-229C-4E9A-8ABA-655365537A19}" dt="2026-08-24T11:20:38.717" v="31198" actId="13926"/>
          <ac:spMkLst>
            <pc:docMk/>
            <pc:sldMk cId="636896193" sldId="3925"/>
            <ac:spMk id="2" creationId="{A6FA2CEF-1091-9C65-6714-3238C6C5C0A3}"/>
          </ac:spMkLst>
        </pc:spChg>
        <pc:spChg chg="mod ord">
          <ac:chgData name="Ragnhild Halvorsrud" userId="917ea340-fd63-490f-a7db-68428d24cf32" providerId="ADAL" clId="{6FA999E9-229C-4E9A-8ABA-655365537A19}" dt="2026-08-22T15:46:21.290" v="29279" actId="790"/>
          <ac:spMkLst>
            <pc:docMk/>
            <pc:sldMk cId="636896193" sldId="3925"/>
            <ac:spMk id="3" creationId="{765D4763-87B1-273A-EBA5-41B6088303B0}"/>
          </ac:spMkLst>
        </pc:spChg>
        <pc:spChg chg="add mod">
          <ac:chgData name="Ragnhild Halvorsrud" userId="917ea340-fd63-490f-a7db-68428d24cf32" providerId="ADAL" clId="{6FA999E9-229C-4E9A-8ABA-655365537A19}" dt="2026-08-24T11:25:03.648" v="31251" actId="1076"/>
          <ac:spMkLst>
            <pc:docMk/>
            <pc:sldMk cId="636896193" sldId="3925"/>
            <ac:spMk id="5" creationId="{234B3274-3DF0-C68E-2683-90F490A277EC}"/>
          </ac:spMkLst>
        </pc:spChg>
        <pc:spChg chg="add mod">
          <ac:chgData name="Ragnhild Halvorsrud" userId="917ea340-fd63-490f-a7db-68428d24cf32" providerId="ADAL" clId="{6FA999E9-229C-4E9A-8ABA-655365537A19}" dt="2026-08-27T09:06:38.529" v="31872" actId="14100"/>
          <ac:spMkLst>
            <pc:docMk/>
            <pc:sldMk cId="636896193" sldId="3925"/>
            <ac:spMk id="9" creationId="{2CD4A54F-9CE2-2877-F3CF-549D815195D2}"/>
          </ac:spMkLst>
        </pc:spChg>
        <pc:spChg chg="add del mod">
          <ac:chgData name="Ragnhild Halvorsrud" userId="917ea340-fd63-490f-a7db-68428d24cf32" providerId="ADAL" clId="{6FA999E9-229C-4E9A-8ABA-655365537A19}" dt="2026-08-24T11:18:14.190" v="31061" actId="404"/>
          <ac:spMkLst>
            <pc:docMk/>
            <pc:sldMk cId="636896193" sldId="3925"/>
            <ac:spMk id="106" creationId="{CD54B9D8-526E-7A51-C348-B3BD256F607B}"/>
          </ac:spMkLst>
        </pc:spChg>
        <pc:spChg chg="add mod ord">
          <ac:chgData name="Ragnhild Halvorsrud" userId="917ea340-fd63-490f-a7db-68428d24cf32" providerId="ADAL" clId="{6FA999E9-229C-4E9A-8ABA-655365537A19}" dt="2026-08-24T11:16:25.912" v="30999" actId="6549"/>
          <ac:spMkLst>
            <pc:docMk/>
            <pc:sldMk cId="636896193" sldId="3925"/>
            <ac:spMk id="112" creationId="{A1451892-9A2C-F798-4736-1EBCB216CFBD}"/>
          </ac:spMkLst>
        </pc:spChg>
        <pc:spChg chg="add del mod">
          <ac:chgData name="Ragnhild Halvorsrud" userId="917ea340-fd63-490f-a7db-68428d24cf32" providerId="ADAL" clId="{6FA999E9-229C-4E9A-8ABA-655365537A19}" dt="2026-08-24T11:18:14.190" v="31061" actId="404"/>
          <ac:spMkLst>
            <pc:docMk/>
            <pc:sldMk cId="636896193" sldId="3925"/>
            <ac:spMk id="116" creationId="{86B4E55D-8436-8910-6D2B-A0EC466A34CD}"/>
          </ac:spMkLst>
        </pc:spChg>
        <pc:spChg chg="add mod">
          <ac:chgData name="Ragnhild Halvorsrud" userId="917ea340-fd63-490f-a7db-68428d24cf32" providerId="ADAL" clId="{6FA999E9-229C-4E9A-8ABA-655365537A19}" dt="2026-08-24T11:33:12.187" v="31288" actId="6549"/>
          <ac:spMkLst>
            <pc:docMk/>
            <pc:sldMk cId="636896193" sldId="3925"/>
            <ac:spMk id="185" creationId="{BF328A4C-31D8-C290-E6F0-41E8AB0719F2}"/>
          </ac:spMkLst>
        </pc:spChg>
        <pc:spChg chg="add mod">
          <ac:chgData name="Ragnhild Halvorsrud" userId="917ea340-fd63-490f-a7db-68428d24cf32" providerId="ADAL" clId="{6FA999E9-229C-4E9A-8ABA-655365537A19}" dt="2026-08-24T11:19:56.642" v="31190" actId="1037"/>
          <ac:spMkLst>
            <pc:docMk/>
            <pc:sldMk cId="636896193" sldId="3925"/>
            <ac:spMk id="190" creationId="{C769ED3E-A614-0A34-CC9C-D65334F3673B}"/>
          </ac:spMkLst>
        </pc:spChg>
        <pc:spChg chg="add mod">
          <ac:chgData name="Ragnhild Halvorsrud" userId="917ea340-fd63-490f-a7db-68428d24cf32" providerId="ADAL" clId="{6FA999E9-229C-4E9A-8ABA-655365537A19}" dt="2026-08-24T11:18:31.394" v="31102" actId="1037"/>
          <ac:spMkLst>
            <pc:docMk/>
            <pc:sldMk cId="636896193" sldId="3925"/>
            <ac:spMk id="195" creationId="{49B5400F-E240-AB7E-00D3-4497A69D46ED}"/>
          </ac:spMkLst>
        </pc:spChg>
        <pc:spChg chg="add mod">
          <ac:chgData name="Ragnhild Halvorsrud" userId="917ea340-fd63-490f-a7db-68428d24cf32" providerId="ADAL" clId="{6FA999E9-229C-4E9A-8ABA-655365537A19}" dt="2026-08-24T11:18:31.394" v="31102" actId="1037"/>
          <ac:spMkLst>
            <pc:docMk/>
            <pc:sldMk cId="636896193" sldId="3925"/>
            <ac:spMk id="196" creationId="{77B69AD0-8BE8-1CFD-D3D1-D26D2726D9D5}"/>
          </ac:spMkLst>
        </pc:spChg>
        <pc:spChg chg="add mod">
          <ac:chgData name="Ragnhild Halvorsrud" userId="917ea340-fd63-490f-a7db-68428d24cf32" providerId="ADAL" clId="{6FA999E9-229C-4E9A-8ABA-655365537A19}" dt="2026-08-24T11:16:51.870" v="31009" actId="1076"/>
          <ac:spMkLst>
            <pc:docMk/>
            <pc:sldMk cId="636896193" sldId="3925"/>
            <ac:spMk id="214" creationId="{03FDA0C0-2DD3-524C-009D-CF854C40CBCD}"/>
          </ac:spMkLst>
        </pc:spChg>
        <pc:picChg chg="add mod">
          <ac:chgData name="Ragnhild Halvorsrud" userId="917ea340-fd63-490f-a7db-68428d24cf32" providerId="ADAL" clId="{6FA999E9-229C-4E9A-8ABA-655365537A19}" dt="2026-08-24T11:35:23.222" v="31295" actId="1076"/>
          <ac:picMkLst>
            <pc:docMk/>
            <pc:sldMk cId="636896193" sldId="3925"/>
            <ac:picMk id="43" creationId="{B1E1E8BE-3219-99C1-0E29-8B2642341379}"/>
          </ac:picMkLst>
        </pc:picChg>
        <pc:picChg chg="add del mod">
          <ac:chgData name="Ragnhild Halvorsrud" userId="917ea340-fd63-490f-a7db-68428d24cf32" providerId="ADAL" clId="{6FA999E9-229C-4E9A-8ABA-655365537A19}" dt="2026-08-24T11:18:25.066" v="31082" actId="1037"/>
          <ac:picMkLst>
            <pc:docMk/>
            <pc:sldMk cId="636896193" sldId="3925"/>
            <ac:picMk id="110" creationId="{75BE8EC1-01D3-E584-1DB8-004E17C76FD4}"/>
          </ac:picMkLst>
        </pc:picChg>
        <pc:picChg chg="add mod">
          <ac:chgData name="Ragnhild Halvorsrud" userId="917ea340-fd63-490f-a7db-68428d24cf32" providerId="ADAL" clId="{6FA999E9-229C-4E9A-8ABA-655365537A19}" dt="2026-08-24T11:18:31.394" v="31102" actId="1037"/>
          <ac:picMkLst>
            <pc:docMk/>
            <pc:sldMk cId="636896193" sldId="3925"/>
            <ac:picMk id="210" creationId="{0E352233-8221-2F4F-005D-203E3C9617B9}"/>
          </ac:picMkLst>
        </pc:picChg>
        <pc:cxnChg chg="add del mod">
          <ac:chgData name="Ragnhild Halvorsrud" userId="917ea340-fd63-490f-a7db-68428d24cf32" providerId="ADAL" clId="{6FA999E9-229C-4E9A-8ABA-655365537A19}" dt="2026-08-24T11:18:25.066" v="31082" actId="1037"/>
          <ac:cxnSpMkLst>
            <pc:docMk/>
            <pc:sldMk cId="636896193" sldId="3925"/>
            <ac:cxnSpMk id="107" creationId="{BD4FE710-281D-5FCD-86D1-452B939E5489}"/>
          </ac:cxnSpMkLst>
        </pc:cxnChg>
        <pc:cxnChg chg="add del mod">
          <ac:chgData name="Ragnhild Halvorsrud" userId="917ea340-fd63-490f-a7db-68428d24cf32" providerId="ADAL" clId="{6FA999E9-229C-4E9A-8ABA-655365537A19}" dt="2026-08-24T11:18:25.066" v="31082" actId="1037"/>
          <ac:cxnSpMkLst>
            <pc:docMk/>
            <pc:sldMk cId="636896193" sldId="3925"/>
            <ac:cxnSpMk id="117" creationId="{6FE9D1F3-1148-242F-EA02-30420F781D94}"/>
          </ac:cxnSpMkLst>
        </pc:cxnChg>
        <pc:cxnChg chg="add mod">
          <ac:chgData name="Ragnhild Halvorsrud" userId="917ea340-fd63-490f-a7db-68428d24cf32" providerId="ADAL" clId="{6FA999E9-229C-4E9A-8ABA-655365537A19}" dt="2026-08-24T11:19:45.288" v="31186" actId="1035"/>
          <ac:cxnSpMkLst>
            <pc:docMk/>
            <pc:sldMk cId="636896193" sldId="3925"/>
            <ac:cxnSpMk id="182" creationId="{C6E49A5D-B0A8-72A6-10C5-245CFF3FDFEB}"/>
          </ac:cxnSpMkLst>
        </pc:cxnChg>
        <pc:cxnChg chg="add mod">
          <ac:chgData name="Ragnhild Halvorsrud" userId="917ea340-fd63-490f-a7db-68428d24cf32" providerId="ADAL" clId="{6FA999E9-229C-4E9A-8ABA-655365537A19}" dt="2026-08-24T11:18:31.394" v="31102" actId="1037"/>
          <ac:cxnSpMkLst>
            <pc:docMk/>
            <pc:sldMk cId="636896193" sldId="3925"/>
            <ac:cxnSpMk id="183" creationId="{25B5AEBB-3A23-01AA-E982-616D869168D8}"/>
          </ac:cxnSpMkLst>
        </pc:cxnChg>
      </pc:sldChg>
      <pc:sldChg chg="addSp delSp modSp add del mod ord modNotes">
        <pc:chgData name="Ragnhild Halvorsrud" userId="917ea340-fd63-490f-a7db-68428d24cf32" providerId="ADAL" clId="{6FA999E9-229C-4E9A-8ABA-655365537A19}" dt="2026-09-08T10:58:55.291" v="31921" actId="22"/>
        <pc:sldMkLst>
          <pc:docMk/>
          <pc:sldMk cId="1167943503" sldId="3972"/>
        </pc:sldMkLst>
        <pc:spChg chg="mod">
          <ac:chgData name="Ragnhild Halvorsrud" userId="917ea340-fd63-490f-a7db-68428d24cf32" providerId="ADAL" clId="{6FA999E9-229C-4E9A-8ABA-655365537A19}" dt="2026-08-22T15:46:21.102" v="29153" actId="790"/>
          <ac:spMkLst>
            <pc:docMk/>
            <pc:sldMk cId="1167943503" sldId="3972"/>
            <ac:spMk id="2" creationId="{875854B3-DE36-257E-3E93-3E67CDD677A8}"/>
          </ac:spMkLst>
        </pc:spChg>
        <pc:spChg chg="del mod">
          <ac:chgData name="Ragnhild Halvorsrud" userId="917ea340-fd63-490f-a7db-68428d24cf32" providerId="ADAL" clId="{6FA999E9-229C-4E9A-8ABA-655365537A19}" dt="2026-09-08T10:58:32.999" v="31917" actId="478"/>
          <ac:spMkLst>
            <pc:docMk/>
            <pc:sldMk cId="1167943503" sldId="3972"/>
            <ac:spMk id="3" creationId="{ED18F10E-0C54-F358-2F62-75ACE19AD855}"/>
          </ac:spMkLst>
        </pc:spChg>
        <pc:spChg chg="del mod">
          <ac:chgData name="Ragnhild Halvorsrud" userId="917ea340-fd63-490f-a7db-68428d24cf32" providerId="ADAL" clId="{6FA999E9-229C-4E9A-8ABA-655365537A19}" dt="2026-09-08T10:58:32.999" v="31917" actId="478"/>
          <ac:spMkLst>
            <pc:docMk/>
            <pc:sldMk cId="1167943503" sldId="3972"/>
            <ac:spMk id="6" creationId="{F5B3E943-5C73-0E24-A827-7933F5BB49FC}"/>
          </ac:spMkLst>
        </pc:spChg>
        <pc:spChg chg="mod">
          <ac:chgData name="Ragnhild Halvorsrud" userId="917ea340-fd63-490f-a7db-68428d24cf32" providerId="ADAL" clId="{6FA999E9-229C-4E9A-8ABA-655365537A19}" dt="2026-08-22T15:46:21.119" v="29164" actId="790"/>
          <ac:spMkLst>
            <pc:docMk/>
            <pc:sldMk cId="1167943503" sldId="3972"/>
            <ac:spMk id="7" creationId="{70D70142-06BD-641D-00BF-5D3DF2A5FA84}"/>
          </ac:spMkLst>
        </pc:spChg>
        <pc:spChg chg="del mod">
          <ac:chgData name="Ragnhild Halvorsrud" userId="917ea340-fd63-490f-a7db-68428d24cf32" providerId="ADAL" clId="{6FA999E9-229C-4E9A-8ABA-655365537A19}" dt="2026-09-08T10:58:46.545" v="31920" actId="478"/>
          <ac:spMkLst>
            <pc:docMk/>
            <pc:sldMk cId="1167943503" sldId="3972"/>
            <ac:spMk id="8" creationId="{6C3A0146-3F83-733F-A145-113D6467CF31}"/>
          </ac:spMkLst>
        </pc:spChg>
        <pc:spChg chg="add del">
          <ac:chgData name="Ragnhild Halvorsrud" userId="917ea340-fd63-490f-a7db-68428d24cf32" providerId="ADAL" clId="{6FA999E9-229C-4E9A-8ABA-655365537A19}" dt="2026-09-08T10:58:44.360" v="31919" actId="22"/>
          <ac:spMkLst>
            <pc:docMk/>
            <pc:sldMk cId="1167943503" sldId="3972"/>
            <ac:spMk id="10" creationId="{59E9EEAE-0C69-F99A-59A5-61640907CF73}"/>
          </ac:spMkLst>
        </pc:spChg>
        <pc:spChg chg="mod">
          <ac:chgData name="Ragnhild Halvorsrud" userId="917ea340-fd63-490f-a7db-68428d24cf32" providerId="ADAL" clId="{6FA999E9-229C-4E9A-8ABA-655365537A19}" dt="2026-08-22T15:46:21.115" v="29161" actId="790"/>
          <ac:spMkLst>
            <pc:docMk/>
            <pc:sldMk cId="1167943503" sldId="3972"/>
            <ac:spMk id="12" creationId="{80E269DA-0B25-7732-FDF4-EBF5047B84FE}"/>
          </ac:spMkLst>
        </pc:spChg>
        <pc:spChg chg="mod">
          <ac:chgData name="Ragnhild Halvorsrud" userId="917ea340-fd63-490f-a7db-68428d24cf32" providerId="ADAL" clId="{6FA999E9-229C-4E9A-8ABA-655365537A19}" dt="2026-08-22T15:46:21.119" v="29166" actId="790"/>
          <ac:spMkLst>
            <pc:docMk/>
            <pc:sldMk cId="1167943503" sldId="3972"/>
            <ac:spMk id="16" creationId="{D414E402-E348-B04A-6877-19C5E77A5C87}"/>
          </ac:spMkLst>
        </pc:spChg>
        <pc:spChg chg="add del">
          <ac:chgData name="Ragnhild Halvorsrud" userId="917ea340-fd63-490f-a7db-68428d24cf32" providerId="ADAL" clId="{6FA999E9-229C-4E9A-8ABA-655365537A19}" dt="2026-09-08T10:58:44.360" v="31919" actId="22"/>
          <ac:spMkLst>
            <pc:docMk/>
            <pc:sldMk cId="1167943503" sldId="3972"/>
            <ac:spMk id="17" creationId="{AD47BF20-6CE3-0F1B-06AB-200FC3C0AB5E}"/>
          </ac:spMkLst>
        </pc:spChg>
        <pc:spChg chg="mod">
          <ac:chgData name="Ragnhild Halvorsrud" userId="917ea340-fd63-490f-a7db-68428d24cf32" providerId="ADAL" clId="{6FA999E9-229C-4E9A-8ABA-655365537A19}" dt="2026-08-22T15:46:21.102" v="29154" actId="790"/>
          <ac:spMkLst>
            <pc:docMk/>
            <pc:sldMk cId="1167943503" sldId="3972"/>
            <ac:spMk id="19" creationId="{52FDDC58-5652-A048-2112-AF4606F5577F}"/>
          </ac:spMkLst>
        </pc:spChg>
        <pc:spChg chg="mod">
          <ac:chgData name="Ragnhild Halvorsrud" userId="917ea340-fd63-490f-a7db-68428d24cf32" providerId="ADAL" clId="{6FA999E9-229C-4E9A-8ABA-655365537A19}" dt="2026-08-22T15:46:21.102" v="29155" actId="790"/>
          <ac:spMkLst>
            <pc:docMk/>
            <pc:sldMk cId="1167943503" sldId="3972"/>
            <ac:spMk id="24" creationId="{C887EDE1-6EFA-4D95-B397-56B559EE764C}"/>
          </ac:spMkLst>
        </pc:spChg>
        <pc:spChg chg="add del">
          <ac:chgData name="Ragnhild Halvorsrud" userId="917ea340-fd63-490f-a7db-68428d24cf32" providerId="ADAL" clId="{6FA999E9-229C-4E9A-8ABA-655365537A19}" dt="2026-09-08T10:58:44.360" v="31919" actId="22"/>
          <ac:spMkLst>
            <pc:docMk/>
            <pc:sldMk cId="1167943503" sldId="3972"/>
            <ac:spMk id="25" creationId="{EB1F1673-654E-49D7-81DE-79B6912C4DE4}"/>
          </ac:spMkLst>
        </pc:spChg>
        <pc:spChg chg="add del">
          <ac:chgData name="Ragnhild Halvorsrud" userId="917ea340-fd63-490f-a7db-68428d24cf32" providerId="ADAL" clId="{6FA999E9-229C-4E9A-8ABA-655365537A19}" dt="2026-09-08T10:58:44.360" v="31919" actId="22"/>
          <ac:spMkLst>
            <pc:docMk/>
            <pc:sldMk cId="1167943503" sldId="3972"/>
            <ac:spMk id="27" creationId="{D25A12B0-4155-7B06-4A29-A1AEBB7D076A}"/>
          </ac:spMkLst>
        </pc:spChg>
        <pc:spChg chg="mod">
          <ac:chgData name="Ragnhild Halvorsrud" userId="917ea340-fd63-490f-a7db-68428d24cf32" providerId="ADAL" clId="{6FA999E9-229C-4E9A-8ABA-655365537A19}" dt="2026-08-22T15:46:21.102" v="29156" actId="790"/>
          <ac:spMkLst>
            <pc:docMk/>
            <pc:sldMk cId="1167943503" sldId="3972"/>
            <ac:spMk id="29" creationId="{2F72146E-C909-D9C1-F5B6-2C88C8177002}"/>
          </ac:spMkLst>
        </pc:spChg>
        <pc:spChg chg="add">
          <ac:chgData name="Ragnhild Halvorsrud" userId="917ea340-fd63-490f-a7db-68428d24cf32" providerId="ADAL" clId="{6FA999E9-229C-4E9A-8ABA-655365537A19}" dt="2026-09-08T10:58:55.291" v="31921" actId="22"/>
          <ac:spMkLst>
            <pc:docMk/>
            <pc:sldMk cId="1167943503" sldId="3972"/>
            <ac:spMk id="31" creationId="{E1FF939D-8851-FE95-24B5-294C9AA9FD92}"/>
          </ac:spMkLst>
        </pc:spChg>
        <pc:spChg chg="mod">
          <ac:chgData name="Ragnhild Halvorsrud" userId="917ea340-fd63-490f-a7db-68428d24cf32" providerId="ADAL" clId="{6FA999E9-229C-4E9A-8ABA-655365537A19}" dt="2026-09-08T10:57:07.220" v="31906"/>
          <ac:spMkLst>
            <pc:docMk/>
            <pc:sldMk cId="1167943503" sldId="3972"/>
            <ac:spMk id="34" creationId="{740334F8-7310-0DD2-9871-1B5254AA8104}"/>
          </ac:spMkLst>
        </pc:spChg>
        <pc:spChg chg="add">
          <ac:chgData name="Ragnhild Halvorsrud" userId="917ea340-fd63-490f-a7db-68428d24cf32" providerId="ADAL" clId="{6FA999E9-229C-4E9A-8ABA-655365537A19}" dt="2026-09-08T10:58:55.291" v="31921" actId="22"/>
          <ac:spMkLst>
            <pc:docMk/>
            <pc:sldMk cId="1167943503" sldId="3972"/>
            <ac:spMk id="36" creationId="{B774A97C-5DDD-0EE7-3A9B-33E510379218}"/>
          </ac:spMkLst>
        </pc:spChg>
        <pc:spChg chg="mod">
          <ac:chgData name="Ragnhild Halvorsrud" userId="917ea340-fd63-490f-a7db-68428d24cf32" providerId="ADAL" clId="{6FA999E9-229C-4E9A-8ABA-655365537A19}" dt="2026-08-22T15:46:21.111" v="29158" actId="790"/>
          <ac:spMkLst>
            <pc:docMk/>
            <pc:sldMk cId="1167943503" sldId="3972"/>
            <ac:spMk id="37" creationId="{867646E7-C23D-1DEE-26BE-BE650462DEFC}"/>
          </ac:spMkLst>
        </pc:spChg>
        <pc:spChg chg="add">
          <ac:chgData name="Ragnhild Halvorsrud" userId="917ea340-fd63-490f-a7db-68428d24cf32" providerId="ADAL" clId="{6FA999E9-229C-4E9A-8ABA-655365537A19}" dt="2026-09-08T10:58:55.291" v="31921" actId="22"/>
          <ac:spMkLst>
            <pc:docMk/>
            <pc:sldMk cId="1167943503" sldId="3972"/>
            <ac:spMk id="39" creationId="{2B8034DB-C2AE-F0A6-4C76-B3E91F531BFC}"/>
          </ac:spMkLst>
        </pc:spChg>
        <pc:spChg chg="add">
          <ac:chgData name="Ragnhild Halvorsrud" userId="917ea340-fd63-490f-a7db-68428d24cf32" providerId="ADAL" clId="{6FA999E9-229C-4E9A-8ABA-655365537A19}" dt="2026-09-08T10:58:55.291" v="31921" actId="22"/>
          <ac:spMkLst>
            <pc:docMk/>
            <pc:sldMk cId="1167943503" sldId="3972"/>
            <ac:spMk id="41" creationId="{14FEB15B-C7D6-59C7-1638-275C7FA55123}"/>
          </ac:spMkLst>
        </pc:spChg>
        <pc:spChg chg="mod">
          <ac:chgData name="Ragnhild Halvorsrud" userId="917ea340-fd63-490f-a7db-68428d24cf32" providerId="ADAL" clId="{6FA999E9-229C-4E9A-8ABA-655365537A19}" dt="2026-09-08T10:57:36.960" v="31910" actId="1076"/>
          <ac:spMkLst>
            <pc:docMk/>
            <pc:sldMk cId="1167943503" sldId="3972"/>
            <ac:spMk id="43" creationId="{E678DE8C-1E7E-8CD7-0E03-634863E8BC54}"/>
          </ac:spMkLst>
        </pc:spChg>
        <pc:spChg chg="mod">
          <ac:chgData name="Ragnhild Halvorsrud" userId="917ea340-fd63-490f-a7db-68428d24cf32" providerId="ADAL" clId="{6FA999E9-229C-4E9A-8ABA-655365537A19}" dt="2026-09-08T10:58:20.470" v="31916" actId="1076"/>
          <ac:spMkLst>
            <pc:docMk/>
            <pc:sldMk cId="1167943503" sldId="3972"/>
            <ac:spMk id="50" creationId="{7247C9A6-53FA-7678-D443-D12375CE9790}"/>
          </ac:spMkLst>
        </pc:spChg>
        <pc:picChg chg="del">
          <ac:chgData name="Ragnhild Halvorsrud" userId="917ea340-fd63-490f-a7db-68428d24cf32" providerId="ADAL" clId="{6FA999E9-229C-4E9A-8ABA-655365537A19}" dt="2026-09-08T10:58:32.999" v="31917" actId="478"/>
          <ac:picMkLst>
            <pc:docMk/>
            <pc:sldMk cId="1167943503" sldId="3972"/>
            <ac:picMk id="5" creationId="{3CDFD918-2AB0-DF42-5EDC-F3C0ADBF2891}"/>
          </ac:picMkLst>
        </pc:picChg>
        <pc:picChg chg="add del">
          <ac:chgData name="Ragnhild Halvorsrud" userId="917ea340-fd63-490f-a7db-68428d24cf32" providerId="ADAL" clId="{6FA999E9-229C-4E9A-8ABA-655365537A19}" dt="2026-09-08T10:58:44.360" v="31919" actId="22"/>
          <ac:picMkLst>
            <pc:docMk/>
            <pc:sldMk cId="1167943503" sldId="3972"/>
            <ac:picMk id="13" creationId="{17969BFF-FF7E-117E-3D68-2996D8360285}"/>
          </ac:picMkLst>
        </pc:picChg>
        <pc:picChg chg="add">
          <ac:chgData name="Ragnhild Halvorsrud" userId="917ea340-fd63-490f-a7db-68428d24cf32" providerId="ADAL" clId="{6FA999E9-229C-4E9A-8ABA-655365537A19}" dt="2026-09-08T10:58:55.291" v="31921" actId="22"/>
          <ac:picMkLst>
            <pc:docMk/>
            <pc:sldMk cId="1167943503" sldId="3972"/>
            <ac:picMk id="33" creationId="{07F3594F-EC52-5697-CC34-72735FF12E47}"/>
          </ac:picMkLst>
        </pc:picChg>
      </pc:sldChg>
      <pc:sldChg chg="modSp mod modNotes">
        <pc:chgData name="Ragnhild Halvorsrud" userId="917ea340-fd63-490f-a7db-68428d24cf32" providerId="ADAL" clId="{6FA999E9-229C-4E9A-8ABA-655365537A19}" dt="2026-09-08T10:56:47.798" v="31905" actId="20577"/>
        <pc:sldMkLst>
          <pc:docMk/>
          <pc:sldMk cId="643549627" sldId="3974"/>
        </pc:sldMkLst>
        <pc:spChg chg="mod">
          <ac:chgData name="Ragnhild Halvorsrud" userId="917ea340-fd63-490f-a7db-68428d24cf32" providerId="ADAL" clId="{6FA999E9-229C-4E9A-8ABA-655365537A19}" dt="2026-08-22T15:46:21.095" v="29145" actId="790"/>
          <ac:spMkLst>
            <pc:docMk/>
            <pc:sldMk cId="643549627" sldId="3974"/>
            <ac:spMk id="7" creationId="{82D619B0-73D5-98F1-1094-FACF8C57F550}"/>
          </ac:spMkLst>
        </pc:spChg>
        <pc:spChg chg="mod">
          <ac:chgData name="Ragnhild Halvorsrud" userId="917ea340-fd63-490f-a7db-68428d24cf32" providerId="ADAL" clId="{6FA999E9-229C-4E9A-8ABA-655365537A19}" dt="2026-09-08T10:56:47.798" v="31905" actId="20577"/>
          <ac:spMkLst>
            <pc:docMk/>
            <pc:sldMk cId="643549627" sldId="3974"/>
            <ac:spMk id="8" creationId="{588A696D-1E7A-310B-11BB-D983DA7562C2}"/>
          </ac:spMkLst>
        </pc:spChg>
        <pc:spChg chg="mod">
          <ac:chgData name="Ragnhild Halvorsrud" userId="917ea340-fd63-490f-a7db-68428d24cf32" providerId="ADAL" clId="{6FA999E9-229C-4E9A-8ABA-655365537A19}" dt="2026-08-22T15:46:21.102" v="29147" actId="790"/>
          <ac:spMkLst>
            <pc:docMk/>
            <pc:sldMk cId="643549627" sldId="3974"/>
            <ac:spMk id="10" creationId="{05042532-435B-DCC7-69A5-51714BD68999}"/>
          </ac:spMkLst>
        </pc:spChg>
      </pc:sldChg>
      <pc:sldChg chg="modSp add del mod ord modNotes">
        <pc:chgData name="Ragnhild Halvorsrud" userId="917ea340-fd63-490f-a7db-68428d24cf32" providerId="ADAL" clId="{6FA999E9-229C-4E9A-8ABA-655365537A19}" dt="2026-08-22T15:46:21.143" v="29195" actId="790"/>
        <pc:sldMkLst>
          <pc:docMk/>
          <pc:sldMk cId="4271290846" sldId="3979"/>
        </pc:sldMkLst>
        <pc:spChg chg="mod">
          <ac:chgData name="Ragnhild Halvorsrud" userId="917ea340-fd63-490f-a7db-68428d24cf32" providerId="ADAL" clId="{6FA999E9-229C-4E9A-8ABA-655365537A19}" dt="2026-08-22T15:46:21.143" v="29190" actId="790"/>
          <ac:spMkLst>
            <pc:docMk/>
            <pc:sldMk cId="4271290846" sldId="3979"/>
            <ac:spMk id="2" creationId="{904FB08C-08BD-80E1-F0E1-8C0B71851F67}"/>
          </ac:spMkLst>
        </pc:spChg>
        <pc:spChg chg="mod">
          <ac:chgData name="Ragnhild Halvorsrud" userId="917ea340-fd63-490f-a7db-68428d24cf32" providerId="ADAL" clId="{6FA999E9-229C-4E9A-8ABA-655365537A19}" dt="2026-08-22T15:46:21.143" v="29182" actId="790"/>
          <ac:spMkLst>
            <pc:docMk/>
            <pc:sldMk cId="4271290846" sldId="3979"/>
            <ac:spMk id="3" creationId="{53714493-225E-0B53-06B8-A7945C02631F}"/>
          </ac:spMkLst>
        </pc:spChg>
        <pc:spChg chg="mod">
          <ac:chgData name="Ragnhild Halvorsrud" userId="917ea340-fd63-490f-a7db-68428d24cf32" providerId="ADAL" clId="{6FA999E9-229C-4E9A-8ABA-655365537A19}" dt="2026-08-22T15:46:21.143" v="29183" actId="790"/>
          <ac:spMkLst>
            <pc:docMk/>
            <pc:sldMk cId="4271290846" sldId="3979"/>
            <ac:spMk id="4" creationId="{AB98DD1E-F362-B283-56A6-96A46EB9E86A}"/>
          </ac:spMkLst>
        </pc:spChg>
        <pc:spChg chg="mod">
          <ac:chgData name="Ragnhild Halvorsrud" userId="917ea340-fd63-490f-a7db-68428d24cf32" providerId="ADAL" clId="{6FA999E9-229C-4E9A-8ABA-655365537A19}" dt="2026-08-22T15:46:21.140" v="29181" actId="790"/>
          <ac:spMkLst>
            <pc:docMk/>
            <pc:sldMk cId="4271290846" sldId="3979"/>
            <ac:spMk id="5" creationId="{DD1E7AB4-E0C1-56E3-6884-4470E04567A4}"/>
          </ac:spMkLst>
        </pc:spChg>
        <pc:spChg chg="mod">
          <ac:chgData name="Ragnhild Halvorsrud" userId="917ea340-fd63-490f-a7db-68428d24cf32" providerId="ADAL" clId="{6FA999E9-229C-4E9A-8ABA-655365537A19}" dt="2026-08-22T15:46:21.143" v="29184" actId="790"/>
          <ac:spMkLst>
            <pc:docMk/>
            <pc:sldMk cId="4271290846" sldId="3979"/>
            <ac:spMk id="10" creationId="{337FA410-2D41-9C04-8AFD-0CB85BF9182D}"/>
          </ac:spMkLst>
        </pc:spChg>
        <pc:spChg chg="mod">
          <ac:chgData name="Ragnhild Halvorsrud" userId="917ea340-fd63-490f-a7db-68428d24cf32" providerId="ADAL" clId="{6FA999E9-229C-4E9A-8ABA-655365537A19}" dt="2026-08-22T15:46:21.143" v="29185" actId="790"/>
          <ac:spMkLst>
            <pc:docMk/>
            <pc:sldMk cId="4271290846" sldId="3979"/>
            <ac:spMk id="11" creationId="{43FC7376-4643-0DD5-6B0E-641CF40DC949}"/>
          </ac:spMkLst>
        </pc:spChg>
        <pc:spChg chg="mod">
          <ac:chgData name="Ragnhild Halvorsrud" userId="917ea340-fd63-490f-a7db-68428d24cf32" providerId="ADAL" clId="{6FA999E9-229C-4E9A-8ABA-655365537A19}" dt="2026-08-22T15:46:21.143" v="29186" actId="790"/>
          <ac:spMkLst>
            <pc:docMk/>
            <pc:sldMk cId="4271290846" sldId="3979"/>
            <ac:spMk id="12" creationId="{695DA73D-6D24-ABD6-8740-6D27A27F153F}"/>
          </ac:spMkLst>
        </pc:spChg>
        <pc:spChg chg="mod">
          <ac:chgData name="Ragnhild Halvorsrud" userId="917ea340-fd63-490f-a7db-68428d24cf32" providerId="ADAL" clId="{6FA999E9-229C-4E9A-8ABA-655365537A19}" dt="2026-08-22T15:46:21.143" v="29187" actId="790"/>
          <ac:spMkLst>
            <pc:docMk/>
            <pc:sldMk cId="4271290846" sldId="3979"/>
            <ac:spMk id="13" creationId="{0F6BEA74-10E4-5A9C-0327-A0FACB6ECF33}"/>
          </ac:spMkLst>
        </pc:spChg>
        <pc:spChg chg="mod">
          <ac:chgData name="Ragnhild Halvorsrud" userId="917ea340-fd63-490f-a7db-68428d24cf32" providerId="ADAL" clId="{6FA999E9-229C-4E9A-8ABA-655365537A19}" dt="2026-08-22T15:46:21.143" v="29188" actId="790"/>
          <ac:spMkLst>
            <pc:docMk/>
            <pc:sldMk cId="4271290846" sldId="3979"/>
            <ac:spMk id="14" creationId="{3A0BBA40-BB8A-07D4-BE10-75510D1DE1DF}"/>
          </ac:spMkLst>
        </pc:spChg>
        <pc:spChg chg="mod">
          <ac:chgData name="Ragnhild Halvorsrud" userId="917ea340-fd63-490f-a7db-68428d24cf32" providerId="ADAL" clId="{6FA999E9-229C-4E9A-8ABA-655365537A19}" dt="2026-08-22T15:46:21.143" v="29189" actId="790"/>
          <ac:spMkLst>
            <pc:docMk/>
            <pc:sldMk cId="4271290846" sldId="3979"/>
            <ac:spMk id="41" creationId="{12DEC05F-FC72-9896-CC01-77FA3A268823}"/>
          </ac:spMkLst>
        </pc:spChg>
      </pc:sldChg>
      <pc:sldChg chg="addSp delSp modSp add del mod ord setBg modNotes">
        <pc:chgData name="Ragnhild Halvorsrud" userId="917ea340-fd63-490f-a7db-68428d24cf32" providerId="ADAL" clId="{6FA999E9-229C-4E9A-8ABA-655365537A19}" dt="2026-08-24T13:17:05.061" v="31791" actId="6549"/>
        <pc:sldMkLst>
          <pc:docMk/>
          <pc:sldMk cId="2027054736" sldId="4004"/>
        </pc:sldMkLst>
        <pc:spChg chg="mod">
          <ac:chgData name="Ragnhild Halvorsrud" userId="917ea340-fd63-490f-a7db-68428d24cf32" providerId="ADAL" clId="{6FA999E9-229C-4E9A-8ABA-655365537A19}" dt="2026-08-22T15:46:21.143" v="29196" actId="790"/>
          <ac:spMkLst>
            <pc:docMk/>
            <pc:sldMk cId="2027054736" sldId="4004"/>
            <ac:spMk id="3" creationId="{DAC090DD-5DB3-FB6D-C2B6-B59ED129D1A5}"/>
          </ac:spMkLst>
        </pc:spChg>
        <pc:spChg chg="mod">
          <ac:chgData name="Ragnhild Halvorsrud" userId="917ea340-fd63-490f-a7db-68428d24cf32" providerId="ADAL" clId="{6FA999E9-229C-4E9A-8ABA-655365537A19}" dt="2026-08-24T13:17:05.061" v="31791" actId="6549"/>
          <ac:spMkLst>
            <pc:docMk/>
            <pc:sldMk cId="2027054736" sldId="4004"/>
            <ac:spMk id="4" creationId="{44C46E69-A1BE-A90E-B358-34D4EC6E5F03}"/>
          </ac:spMkLst>
        </pc:spChg>
      </pc:sldChg>
      <pc:sldChg chg="modSp add mod ord setBg modNotes">
        <pc:chgData name="Ragnhild Halvorsrud" userId="917ea340-fd63-490f-a7db-68428d24cf32" providerId="ADAL" clId="{6FA999E9-229C-4E9A-8ABA-655365537A19}" dt="2026-08-22T15:46:21.630" v="29483" actId="790"/>
        <pc:sldMkLst>
          <pc:docMk/>
          <pc:sldMk cId="104328361" sldId="4005"/>
        </pc:sldMkLst>
        <pc:spChg chg="mod">
          <ac:chgData name="Ragnhild Halvorsrud" userId="917ea340-fd63-490f-a7db-68428d24cf32" providerId="ADAL" clId="{6FA999E9-229C-4E9A-8ABA-655365537A19}" dt="2026-08-22T15:46:21.614" v="29480" actId="790"/>
          <ac:spMkLst>
            <pc:docMk/>
            <pc:sldMk cId="104328361" sldId="4005"/>
            <ac:spMk id="3" creationId="{00A91D28-28ED-39BE-0A0B-5DA806F84611}"/>
          </ac:spMkLst>
        </pc:spChg>
        <pc:spChg chg="mod">
          <ac:chgData name="Ragnhild Halvorsrud" userId="917ea340-fd63-490f-a7db-68428d24cf32" providerId="ADAL" clId="{6FA999E9-229C-4E9A-8ABA-655365537A19}" dt="2026-08-22T15:46:21.614" v="29481" actId="790"/>
          <ac:spMkLst>
            <pc:docMk/>
            <pc:sldMk cId="104328361" sldId="4005"/>
            <ac:spMk id="4" creationId="{124A50E2-6CDB-DBC5-DDD0-06A2D3BB06CD}"/>
          </ac:spMkLst>
        </pc:spChg>
      </pc:sldChg>
      <pc:sldChg chg="modSp add mod ord setBg modNotes">
        <pc:chgData name="Ragnhild Halvorsrud" userId="917ea340-fd63-490f-a7db-68428d24cf32" providerId="ADAL" clId="{6FA999E9-229C-4E9A-8ABA-655365537A19}" dt="2026-08-24T13:24:36.114" v="31855" actId="20577"/>
        <pc:sldMkLst>
          <pc:docMk/>
          <pc:sldMk cId="1696843144" sldId="4006"/>
        </pc:sldMkLst>
        <pc:spChg chg="mod">
          <ac:chgData name="Ragnhild Halvorsrud" userId="917ea340-fd63-490f-a7db-68428d24cf32" providerId="ADAL" clId="{6FA999E9-229C-4E9A-8ABA-655365537A19}" dt="2026-08-22T15:46:21.462" v="29361" actId="790"/>
          <ac:spMkLst>
            <pc:docMk/>
            <pc:sldMk cId="1696843144" sldId="4006"/>
            <ac:spMk id="3" creationId="{754B9977-E6F5-88A8-3028-0B50F962ADC6}"/>
          </ac:spMkLst>
        </pc:spChg>
        <pc:spChg chg="mod">
          <ac:chgData name="Ragnhild Halvorsrud" userId="917ea340-fd63-490f-a7db-68428d24cf32" providerId="ADAL" clId="{6FA999E9-229C-4E9A-8ABA-655365537A19}" dt="2026-08-24T13:24:36.114" v="31855" actId="20577"/>
          <ac:spMkLst>
            <pc:docMk/>
            <pc:sldMk cId="1696843144" sldId="4006"/>
            <ac:spMk id="4" creationId="{8072362F-6EAF-BDD9-ED26-41B3A23C0660}"/>
          </ac:spMkLst>
        </pc:spChg>
      </pc:sldChg>
      <pc:sldChg chg="modSp add mod ord setBg modNotes">
        <pc:chgData name="Ragnhild Halvorsrud" userId="917ea340-fd63-490f-a7db-68428d24cf32" providerId="ADAL" clId="{6FA999E9-229C-4E9A-8ABA-655365537A19}" dt="2026-08-22T16:28:14.934" v="29974"/>
        <pc:sldMkLst>
          <pc:docMk/>
          <pc:sldMk cId="3568798060" sldId="4007"/>
        </pc:sldMkLst>
        <pc:spChg chg="mod">
          <ac:chgData name="Ragnhild Halvorsrud" userId="917ea340-fd63-490f-a7db-68428d24cf32" providerId="ADAL" clId="{6FA999E9-229C-4E9A-8ABA-655365537A19}" dt="2026-08-22T15:46:21.765" v="29551" actId="790"/>
          <ac:spMkLst>
            <pc:docMk/>
            <pc:sldMk cId="3568798060" sldId="4007"/>
            <ac:spMk id="3" creationId="{ECA9D784-2A5A-2F70-0996-DA1B51E131C4}"/>
          </ac:spMkLst>
        </pc:spChg>
        <pc:spChg chg="mod">
          <ac:chgData name="Ragnhild Halvorsrud" userId="917ea340-fd63-490f-a7db-68428d24cf32" providerId="ADAL" clId="{6FA999E9-229C-4E9A-8ABA-655365537A19}" dt="2026-08-22T15:46:21.765" v="29552" actId="790"/>
          <ac:spMkLst>
            <pc:docMk/>
            <pc:sldMk cId="3568798060" sldId="4007"/>
            <ac:spMk id="4" creationId="{2AF01DE2-FFFC-9708-F66A-E19AF5422FFE}"/>
          </ac:spMkLst>
        </pc:spChg>
      </pc:sldChg>
      <pc:sldChg chg="addSp modSp new mod ord modNotes">
        <pc:chgData name="Ragnhild Halvorsrud" userId="917ea340-fd63-490f-a7db-68428d24cf32" providerId="ADAL" clId="{6FA999E9-229C-4E9A-8ABA-655365537A19}" dt="2026-08-22T16:10:34.002" v="29792" actId="404"/>
        <pc:sldMkLst>
          <pc:docMk/>
          <pc:sldMk cId="372975631" sldId="4010"/>
        </pc:sldMkLst>
        <pc:spChg chg="mod">
          <ac:chgData name="Ragnhild Halvorsrud" userId="917ea340-fd63-490f-a7db-68428d24cf32" providerId="ADAL" clId="{6FA999E9-229C-4E9A-8ABA-655365537A19}" dt="2026-08-22T16:10:34.002" v="29792" actId="404"/>
          <ac:spMkLst>
            <pc:docMk/>
            <pc:sldMk cId="372975631" sldId="4010"/>
            <ac:spMk id="2" creationId="{BFFACCB4-F574-8390-7D79-A9FCA11FA93E}"/>
          </ac:spMkLst>
        </pc:spChg>
        <pc:spChg chg="mod">
          <ac:chgData name="Ragnhild Halvorsrud" userId="917ea340-fd63-490f-a7db-68428d24cf32" providerId="ADAL" clId="{6FA999E9-229C-4E9A-8ABA-655365537A19}" dt="2026-08-22T15:46:21.258" v="29238" actId="790"/>
          <ac:spMkLst>
            <pc:docMk/>
            <pc:sldMk cId="372975631" sldId="4010"/>
            <ac:spMk id="3" creationId="{20ECFEF8-CFEC-E9F2-B6E7-27C101F4F24B}"/>
          </ac:spMkLst>
        </pc:spChg>
        <pc:spChg chg="mod">
          <ac:chgData name="Ragnhild Halvorsrud" userId="917ea340-fd63-490f-a7db-68428d24cf32" providerId="ADAL" clId="{6FA999E9-229C-4E9A-8ABA-655365537A19}" dt="2026-08-22T15:46:21.259" v="29239" actId="790"/>
          <ac:spMkLst>
            <pc:docMk/>
            <pc:sldMk cId="372975631" sldId="4010"/>
            <ac:spMk id="4" creationId="{CAA14AB9-D119-9FD7-145B-E85290D2D903}"/>
          </ac:spMkLst>
        </pc:spChg>
        <pc:spChg chg="mod">
          <ac:chgData name="Ragnhild Halvorsrud" userId="917ea340-fd63-490f-a7db-68428d24cf32" providerId="ADAL" clId="{6FA999E9-229C-4E9A-8ABA-655365537A19}" dt="2026-08-22T15:46:21.260" v="29240" actId="790"/>
          <ac:spMkLst>
            <pc:docMk/>
            <pc:sldMk cId="372975631" sldId="4010"/>
            <ac:spMk id="11" creationId="{8AC2F103-791B-66F9-1DD1-EFE5DAE8F185}"/>
          </ac:spMkLst>
        </pc:spChg>
        <pc:spChg chg="mod">
          <ac:chgData name="Ragnhild Halvorsrud" userId="917ea340-fd63-490f-a7db-68428d24cf32" providerId="ADAL" clId="{6FA999E9-229C-4E9A-8ABA-655365537A19}" dt="2026-08-22T15:46:21.261" v="29241" actId="790"/>
          <ac:spMkLst>
            <pc:docMk/>
            <pc:sldMk cId="372975631" sldId="4010"/>
            <ac:spMk id="13" creationId="{23F0AA1D-AC47-C094-B113-FB66242EE4AA}"/>
          </ac:spMkLst>
        </pc:spChg>
        <pc:spChg chg="mod">
          <ac:chgData name="Ragnhild Halvorsrud" userId="917ea340-fd63-490f-a7db-68428d24cf32" providerId="ADAL" clId="{6FA999E9-229C-4E9A-8ABA-655365537A19}" dt="2026-08-22T15:46:21.262" v="29242" actId="790"/>
          <ac:spMkLst>
            <pc:docMk/>
            <pc:sldMk cId="372975631" sldId="4010"/>
            <ac:spMk id="15" creationId="{F647F4D2-521C-A80B-B9B4-30175FF8D72F}"/>
          </ac:spMkLst>
        </pc:spChg>
        <pc:spChg chg="mod">
          <ac:chgData name="Ragnhild Halvorsrud" userId="917ea340-fd63-490f-a7db-68428d24cf32" providerId="ADAL" clId="{6FA999E9-229C-4E9A-8ABA-655365537A19}" dt="2026-08-22T15:46:21.263" v="29243" actId="790"/>
          <ac:spMkLst>
            <pc:docMk/>
            <pc:sldMk cId="372975631" sldId="4010"/>
            <ac:spMk id="17" creationId="{6F06AEB7-33BA-F13E-6052-AAD2D6BA1EE6}"/>
          </ac:spMkLst>
        </pc:spChg>
        <pc:spChg chg="mod">
          <ac:chgData name="Ragnhild Halvorsrud" userId="917ea340-fd63-490f-a7db-68428d24cf32" providerId="ADAL" clId="{6FA999E9-229C-4E9A-8ABA-655365537A19}" dt="2026-08-22T15:46:21.264" v="29244" actId="790"/>
          <ac:spMkLst>
            <pc:docMk/>
            <pc:sldMk cId="372975631" sldId="4010"/>
            <ac:spMk id="19" creationId="{9DF96870-D18B-E7E4-31DC-F974B4B4741B}"/>
          </ac:spMkLst>
        </pc:spChg>
        <pc:spChg chg="mod">
          <ac:chgData name="Ragnhild Halvorsrud" userId="917ea340-fd63-490f-a7db-68428d24cf32" providerId="ADAL" clId="{6FA999E9-229C-4E9A-8ABA-655365537A19}" dt="2026-08-22T15:46:21.265" v="29245" actId="790"/>
          <ac:spMkLst>
            <pc:docMk/>
            <pc:sldMk cId="372975631" sldId="4010"/>
            <ac:spMk id="21" creationId="{94A78346-6417-48EF-05CD-1AC12F1F8033}"/>
          </ac:spMkLst>
        </pc:spChg>
        <pc:spChg chg="mod">
          <ac:chgData name="Ragnhild Halvorsrud" userId="917ea340-fd63-490f-a7db-68428d24cf32" providerId="ADAL" clId="{6FA999E9-229C-4E9A-8ABA-655365537A19}" dt="2026-08-22T15:46:21.266" v="29246" actId="790"/>
          <ac:spMkLst>
            <pc:docMk/>
            <pc:sldMk cId="372975631" sldId="4010"/>
            <ac:spMk id="23" creationId="{4934A946-BC98-E229-1033-D8972FD5C145}"/>
          </ac:spMkLst>
        </pc:spChg>
        <pc:spChg chg="mod">
          <ac:chgData name="Ragnhild Halvorsrud" userId="917ea340-fd63-490f-a7db-68428d24cf32" providerId="ADAL" clId="{6FA999E9-229C-4E9A-8ABA-655365537A19}" dt="2026-08-22T15:46:21.266" v="29247" actId="790"/>
          <ac:spMkLst>
            <pc:docMk/>
            <pc:sldMk cId="372975631" sldId="4010"/>
            <ac:spMk id="25" creationId="{875DDCA4-ED79-5EC4-BA2D-B5D75F196582}"/>
          </ac:spMkLst>
        </pc:spChg>
        <pc:spChg chg="mod">
          <ac:chgData name="Ragnhild Halvorsrud" userId="917ea340-fd63-490f-a7db-68428d24cf32" providerId="ADAL" clId="{6FA999E9-229C-4E9A-8ABA-655365537A19}" dt="2026-08-22T15:46:21.266" v="29248" actId="790"/>
          <ac:spMkLst>
            <pc:docMk/>
            <pc:sldMk cId="372975631" sldId="4010"/>
            <ac:spMk id="27" creationId="{AC1FA057-707D-F8CC-49CE-D70A3F0D7F11}"/>
          </ac:spMkLst>
        </pc:spChg>
        <pc:spChg chg="mod">
          <ac:chgData name="Ragnhild Halvorsrud" userId="917ea340-fd63-490f-a7db-68428d24cf32" providerId="ADAL" clId="{6FA999E9-229C-4E9A-8ABA-655365537A19}" dt="2026-08-22T15:46:21.266" v="29249" actId="790"/>
          <ac:spMkLst>
            <pc:docMk/>
            <pc:sldMk cId="372975631" sldId="4010"/>
            <ac:spMk id="29" creationId="{4EC34EE6-EE2A-12E4-7FF0-33414EA8D62C}"/>
          </ac:spMkLst>
        </pc:spChg>
        <pc:spChg chg="mod">
          <ac:chgData name="Ragnhild Halvorsrud" userId="917ea340-fd63-490f-a7db-68428d24cf32" providerId="ADAL" clId="{6FA999E9-229C-4E9A-8ABA-655365537A19}" dt="2026-08-22T15:46:21.268" v="29250" actId="790"/>
          <ac:spMkLst>
            <pc:docMk/>
            <pc:sldMk cId="372975631" sldId="4010"/>
            <ac:spMk id="31" creationId="{F6FC3C96-3A16-5054-CE81-013A1E1FD98A}"/>
          </ac:spMkLst>
        </pc:spChg>
        <pc:spChg chg="mod">
          <ac:chgData name="Ragnhild Halvorsrud" userId="917ea340-fd63-490f-a7db-68428d24cf32" providerId="ADAL" clId="{6FA999E9-229C-4E9A-8ABA-655365537A19}" dt="2026-08-22T15:46:21.268" v="29251" actId="790"/>
          <ac:spMkLst>
            <pc:docMk/>
            <pc:sldMk cId="372975631" sldId="4010"/>
            <ac:spMk id="33" creationId="{DD57DE25-7291-8C99-D8C1-6254C0F79AE8}"/>
          </ac:spMkLst>
        </pc:spChg>
        <pc:spChg chg="mod">
          <ac:chgData name="Ragnhild Halvorsrud" userId="917ea340-fd63-490f-a7db-68428d24cf32" providerId="ADAL" clId="{6FA999E9-229C-4E9A-8ABA-655365537A19}" dt="2026-08-22T15:46:21.268" v="29252" actId="790"/>
          <ac:spMkLst>
            <pc:docMk/>
            <pc:sldMk cId="372975631" sldId="4010"/>
            <ac:spMk id="35" creationId="{F5FEDFB8-251C-C68F-1DB2-E5014DB674C7}"/>
          </ac:spMkLst>
        </pc:spChg>
        <pc:spChg chg="mod">
          <ac:chgData name="Ragnhild Halvorsrud" userId="917ea340-fd63-490f-a7db-68428d24cf32" providerId="ADAL" clId="{6FA999E9-229C-4E9A-8ABA-655365537A19}" dt="2026-08-22T15:46:21.270" v="29253" actId="790"/>
          <ac:spMkLst>
            <pc:docMk/>
            <pc:sldMk cId="372975631" sldId="4010"/>
            <ac:spMk id="37" creationId="{1CFCB9A3-7AAA-2A6D-0FB9-387BDE7DD275}"/>
          </ac:spMkLst>
        </pc:spChg>
        <pc:spChg chg="mod">
          <ac:chgData name="Ragnhild Halvorsrud" userId="917ea340-fd63-490f-a7db-68428d24cf32" providerId="ADAL" clId="{6FA999E9-229C-4E9A-8ABA-655365537A19}" dt="2026-08-22T15:46:21.270" v="29254" actId="790"/>
          <ac:spMkLst>
            <pc:docMk/>
            <pc:sldMk cId="372975631" sldId="4010"/>
            <ac:spMk id="39" creationId="{ADB301DB-B121-F00B-7EA5-2A1FC1BD423A}"/>
          </ac:spMkLst>
        </pc:spChg>
        <pc:spChg chg="mod">
          <ac:chgData name="Ragnhild Halvorsrud" userId="917ea340-fd63-490f-a7db-68428d24cf32" providerId="ADAL" clId="{6FA999E9-229C-4E9A-8ABA-655365537A19}" dt="2026-08-22T15:46:21.270" v="29255" actId="790"/>
          <ac:spMkLst>
            <pc:docMk/>
            <pc:sldMk cId="372975631" sldId="4010"/>
            <ac:spMk id="41" creationId="{9F21083F-EB22-EBF7-600C-CD3654E744A8}"/>
          </ac:spMkLst>
        </pc:spChg>
        <pc:spChg chg="mod">
          <ac:chgData name="Ragnhild Halvorsrud" userId="917ea340-fd63-490f-a7db-68428d24cf32" providerId="ADAL" clId="{6FA999E9-229C-4E9A-8ABA-655365537A19}" dt="2026-08-22T15:46:21.270" v="29256" actId="790"/>
          <ac:spMkLst>
            <pc:docMk/>
            <pc:sldMk cId="372975631" sldId="4010"/>
            <ac:spMk id="43" creationId="{858D8AB0-2EE2-E132-1AA5-524D593FE407}"/>
          </ac:spMkLst>
        </pc:spChg>
        <pc:spChg chg="mod">
          <ac:chgData name="Ragnhild Halvorsrud" userId="917ea340-fd63-490f-a7db-68428d24cf32" providerId="ADAL" clId="{6FA999E9-229C-4E9A-8ABA-655365537A19}" dt="2026-08-22T15:46:21.270" v="29257" actId="790"/>
          <ac:spMkLst>
            <pc:docMk/>
            <pc:sldMk cId="372975631" sldId="4010"/>
            <ac:spMk id="45" creationId="{742E22B0-98FD-F738-F7BA-62F8AD3A35FC}"/>
          </ac:spMkLst>
        </pc:spChg>
        <pc:spChg chg="mod">
          <ac:chgData name="Ragnhild Halvorsrud" userId="917ea340-fd63-490f-a7db-68428d24cf32" providerId="ADAL" clId="{6FA999E9-229C-4E9A-8ABA-655365537A19}" dt="2026-08-22T15:46:21.270" v="29258" actId="790"/>
          <ac:spMkLst>
            <pc:docMk/>
            <pc:sldMk cId="372975631" sldId="4010"/>
            <ac:spMk id="47" creationId="{CAF25A6A-79DD-E245-2A22-3646C556E8DF}"/>
          </ac:spMkLst>
        </pc:spChg>
        <pc:spChg chg="mod">
          <ac:chgData name="Ragnhild Halvorsrud" userId="917ea340-fd63-490f-a7db-68428d24cf32" providerId="ADAL" clId="{6FA999E9-229C-4E9A-8ABA-655365537A19}" dt="2026-08-22T15:46:21.270" v="29259" actId="790"/>
          <ac:spMkLst>
            <pc:docMk/>
            <pc:sldMk cId="372975631" sldId="4010"/>
            <ac:spMk id="49" creationId="{E0112CE6-3C52-42DE-16CB-CF2E8D78A635}"/>
          </ac:spMkLst>
        </pc:spChg>
        <pc:spChg chg="mod">
          <ac:chgData name="Ragnhild Halvorsrud" userId="917ea340-fd63-490f-a7db-68428d24cf32" providerId="ADAL" clId="{6FA999E9-229C-4E9A-8ABA-655365537A19}" dt="2026-08-22T15:46:21.270" v="29260" actId="790"/>
          <ac:spMkLst>
            <pc:docMk/>
            <pc:sldMk cId="372975631" sldId="4010"/>
            <ac:spMk id="51" creationId="{B63D9BFB-E691-88BE-6FA0-096DE8A02B86}"/>
          </ac:spMkLst>
        </pc:spChg>
        <pc:spChg chg="mod">
          <ac:chgData name="Ragnhild Halvorsrud" userId="917ea340-fd63-490f-a7db-68428d24cf32" providerId="ADAL" clId="{6FA999E9-229C-4E9A-8ABA-655365537A19}" dt="2026-08-22T15:46:21.270" v="29261" actId="790"/>
          <ac:spMkLst>
            <pc:docMk/>
            <pc:sldMk cId="372975631" sldId="4010"/>
            <ac:spMk id="53" creationId="{DD182360-1FEA-8111-C412-DEA53956F6B7}"/>
          </ac:spMkLst>
        </pc:spChg>
        <pc:spChg chg="mod">
          <ac:chgData name="Ragnhild Halvorsrud" userId="917ea340-fd63-490f-a7db-68428d24cf32" providerId="ADAL" clId="{6FA999E9-229C-4E9A-8ABA-655365537A19}" dt="2026-08-22T15:46:21.270" v="29262" actId="790"/>
          <ac:spMkLst>
            <pc:docMk/>
            <pc:sldMk cId="372975631" sldId="4010"/>
            <ac:spMk id="55" creationId="{5E00C46E-079C-B6A8-3511-581E43734A7F}"/>
          </ac:spMkLst>
        </pc:spChg>
        <pc:spChg chg="mod">
          <ac:chgData name="Ragnhild Halvorsrud" userId="917ea340-fd63-490f-a7db-68428d24cf32" providerId="ADAL" clId="{6FA999E9-229C-4E9A-8ABA-655365537A19}" dt="2026-08-22T15:46:21.270" v="29263" actId="790"/>
          <ac:spMkLst>
            <pc:docMk/>
            <pc:sldMk cId="372975631" sldId="4010"/>
            <ac:spMk id="57" creationId="{DF47977F-E80C-BB1D-A29A-5A5F4ED90AA9}"/>
          </ac:spMkLst>
        </pc:spChg>
        <pc:spChg chg="mod">
          <ac:chgData name="Ragnhild Halvorsrud" userId="917ea340-fd63-490f-a7db-68428d24cf32" providerId="ADAL" clId="{6FA999E9-229C-4E9A-8ABA-655365537A19}" dt="2026-08-22T15:46:21.270" v="29264" actId="790"/>
          <ac:spMkLst>
            <pc:docMk/>
            <pc:sldMk cId="372975631" sldId="4010"/>
            <ac:spMk id="59" creationId="{46DE385E-2EBA-90B8-7A1C-086DDA722DF1}"/>
          </ac:spMkLst>
        </pc:spChg>
        <pc:spChg chg="mod">
          <ac:chgData name="Ragnhild Halvorsrud" userId="917ea340-fd63-490f-a7db-68428d24cf32" providerId="ADAL" clId="{6FA999E9-229C-4E9A-8ABA-655365537A19}" dt="2026-08-22T15:46:21.270" v="29265" actId="790"/>
          <ac:spMkLst>
            <pc:docMk/>
            <pc:sldMk cId="372975631" sldId="4010"/>
            <ac:spMk id="61" creationId="{7544404E-314F-931C-B0F5-4FF058E06603}"/>
          </ac:spMkLst>
        </pc:spChg>
        <pc:spChg chg="mod">
          <ac:chgData name="Ragnhild Halvorsrud" userId="917ea340-fd63-490f-a7db-68428d24cf32" providerId="ADAL" clId="{6FA999E9-229C-4E9A-8ABA-655365537A19}" dt="2026-08-22T15:46:21.270" v="29266" actId="790"/>
          <ac:spMkLst>
            <pc:docMk/>
            <pc:sldMk cId="372975631" sldId="4010"/>
            <ac:spMk id="63" creationId="{CD0968BB-F609-4AC7-9DBB-E7A24EF4F7AC}"/>
          </ac:spMkLst>
        </pc:spChg>
        <pc:spChg chg="mod">
          <ac:chgData name="Ragnhild Halvorsrud" userId="917ea340-fd63-490f-a7db-68428d24cf32" providerId="ADAL" clId="{6FA999E9-229C-4E9A-8ABA-655365537A19}" dt="2026-08-22T15:46:21.270" v="29267" actId="790"/>
          <ac:spMkLst>
            <pc:docMk/>
            <pc:sldMk cId="372975631" sldId="4010"/>
            <ac:spMk id="65" creationId="{31275D87-2CE9-2783-766C-1A07E16ECF99}"/>
          </ac:spMkLst>
        </pc:spChg>
        <pc:spChg chg="mod">
          <ac:chgData name="Ragnhild Halvorsrud" userId="917ea340-fd63-490f-a7db-68428d24cf32" providerId="ADAL" clId="{6FA999E9-229C-4E9A-8ABA-655365537A19}" dt="2026-08-22T15:46:21.281" v="29268" actId="790"/>
          <ac:spMkLst>
            <pc:docMk/>
            <pc:sldMk cId="372975631" sldId="4010"/>
            <ac:spMk id="67" creationId="{4289AA39-5A11-CFC8-1C44-CFFB4EBE4F70}"/>
          </ac:spMkLst>
        </pc:spChg>
        <pc:spChg chg="mod">
          <ac:chgData name="Ragnhild Halvorsrud" userId="917ea340-fd63-490f-a7db-68428d24cf32" providerId="ADAL" clId="{6FA999E9-229C-4E9A-8ABA-655365537A19}" dt="2026-08-22T15:46:21.281" v="29269" actId="790"/>
          <ac:spMkLst>
            <pc:docMk/>
            <pc:sldMk cId="372975631" sldId="4010"/>
            <ac:spMk id="69" creationId="{C421312C-501B-8E74-CD9A-51DA96B16A44}"/>
          </ac:spMkLst>
        </pc:spChg>
        <pc:spChg chg="mod">
          <ac:chgData name="Ragnhild Halvorsrud" userId="917ea340-fd63-490f-a7db-68428d24cf32" providerId="ADAL" clId="{6FA999E9-229C-4E9A-8ABA-655365537A19}" dt="2026-08-22T15:46:21.282" v="29270" actId="790"/>
          <ac:spMkLst>
            <pc:docMk/>
            <pc:sldMk cId="372975631" sldId="4010"/>
            <ac:spMk id="71" creationId="{296A802C-2A82-DCAF-3F60-17AAB8F8C933}"/>
          </ac:spMkLst>
        </pc:spChg>
        <pc:spChg chg="mod">
          <ac:chgData name="Ragnhild Halvorsrud" userId="917ea340-fd63-490f-a7db-68428d24cf32" providerId="ADAL" clId="{6FA999E9-229C-4E9A-8ABA-655365537A19}" dt="2026-08-22T15:46:21.282" v="29271" actId="790"/>
          <ac:spMkLst>
            <pc:docMk/>
            <pc:sldMk cId="372975631" sldId="4010"/>
            <ac:spMk id="73" creationId="{0E385954-FCE8-55D8-76EA-C41E067DF617}"/>
          </ac:spMkLst>
        </pc:spChg>
      </pc:sldChg>
      <pc:sldChg chg="addSp modSp add mod ord setBg modNotes">
        <pc:chgData name="Ragnhild Halvorsrud" userId="917ea340-fd63-490f-a7db-68428d24cf32" providerId="ADAL" clId="{6FA999E9-229C-4E9A-8ABA-655365537A19}" dt="2026-08-24T13:20:36.032" v="31830" actId="6549"/>
        <pc:sldMkLst>
          <pc:docMk/>
          <pc:sldMk cId="2405727616" sldId="4012"/>
        </pc:sldMkLst>
        <pc:spChg chg="mod">
          <ac:chgData name="Ragnhild Halvorsrud" userId="917ea340-fd63-490f-a7db-68428d24cf32" providerId="ADAL" clId="{6FA999E9-229C-4E9A-8ABA-655365537A19}" dt="2026-08-22T15:46:21.355" v="29317" actId="790"/>
          <ac:spMkLst>
            <pc:docMk/>
            <pc:sldMk cId="2405727616" sldId="4012"/>
            <ac:spMk id="3" creationId="{47B2CB8F-E2C4-5528-8871-C0FA9D908B66}"/>
          </ac:spMkLst>
        </pc:spChg>
        <pc:spChg chg="mod">
          <ac:chgData name="Ragnhild Halvorsrud" userId="917ea340-fd63-490f-a7db-68428d24cf32" providerId="ADAL" clId="{6FA999E9-229C-4E9A-8ABA-655365537A19}" dt="2026-08-24T13:20:36.032" v="31830" actId="6549"/>
          <ac:spMkLst>
            <pc:docMk/>
            <pc:sldMk cId="2405727616" sldId="4012"/>
            <ac:spMk id="4" creationId="{36D21DF8-6C60-AD76-665B-4FBA7D5098B6}"/>
          </ac:spMkLst>
        </pc:spChg>
      </pc:sldChg>
      <pc:sldChg chg="modSp add mod ord setBg modNotes">
        <pc:chgData name="Ragnhild Halvorsrud" userId="917ea340-fd63-490f-a7db-68428d24cf32" providerId="ADAL" clId="{6FA999E9-229C-4E9A-8ABA-655365537A19}" dt="2026-08-22T16:16:21.597" v="29884" actId="20577"/>
        <pc:sldMkLst>
          <pc:docMk/>
          <pc:sldMk cId="3320772553" sldId="4014"/>
        </pc:sldMkLst>
        <pc:spChg chg="mod">
          <ac:chgData name="Ragnhild Halvorsrud" userId="917ea340-fd63-490f-a7db-68428d24cf32" providerId="ADAL" clId="{6FA999E9-229C-4E9A-8ABA-655365537A19}" dt="2026-08-22T15:46:21.487" v="29391" actId="790"/>
          <ac:spMkLst>
            <pc:docMk/>
            <pc:sldMk cId="3320772553" sldId="4014"/>
            <ac:spMk id="3" creationId="{959D4F93-8FC9-6FF9-2FB4-5ABBA07FAB1B}"/>
          </ac:spMkLst>
        </pc:spChg>
        <pc:spChg chg="mod">
          <ac:chgData name="Ragnhild Halvorsrud" userId="917ea340-fd63-490f-a7db-68428d24cf32" providerId="ADAL" clId="{6FA999E9-229C-4E9A-8ABA-655365537A19}" dt="2026-08-22T16:16:21.597" v="29884" actId="20577"/>
          <ac:spMkLst>
            <pc:docMk/>
            <pc:sldMk cId="3320772553" sldId="4014"/>
            <ac:spMk id="4" creationId="{B74A23F8-70B4-2E1D-72C0-A9FADE3F311D}"/>
          </ac:spMkLst>
        </pc:spChg>
      </pc:sldChg>
      <pc:sldChg chg="addSp modSp new mod modNotes">
        <pc:chgData name="Ragnhild Halvorsrud" userId="917ea340-fd63-490f-a7db-68428d24cf32" providerId="ADAL" clId="{6FA999E9-229C-4E9A-8ABA-655365537A19}" dt="2026-08-24T13:20:13.111" v="31824" actId="20577"/>
        <pc:sldMkLst>
          <pc:docMk/>
          <pc:sldMk cId="3021250626" sldId="4025"/>
        </pc:sldMkLst>
        <pc:spChg chg="mod">
          <ac:chgData name="Ragnhild Halvorsrud" userId="917ea340-fd63-490f-a7db-68428d24cf32" providerId="ADAL" clId="{6FA999E9-229C-4E9A-8ABA-655365537A19}" dt="2026-08-24T13:20:13.111" v="31824" actId="20577"/>
          <ac:spMkLst>
            <pc:docMk/>
            <pc:sldMk cId="3021250626" sldId="4025"/>
            <ac:spMk id="2" creationId="{EFFF79C7-5070-8669-506E-98CDA192024B}"/>
          </ac:spMkLst>
        </pc:spChg>
        <pc:spChg chg="mod">
          <ac:chgData name="Ragnhild Halvorsrud" userId="917ea340-fd63-490f-a7db-68428d24cf32" providerId="ADAL" clId="{6FA999E9-229C-4E9A-8ABA-655365537A19}" dt="2026-08-22T15:46:21.393" v="29333" actId="790"/>
          <ac:spMkLst>
            <pc:docMk/>
            <pc:sldMk cId="3021250626" sldId="4025"/>
            <ac:spMk id="3" creationId="{837BC754-D325-D76B-6F38-C1DFADF45E21}"/>
          </ac:spMkLst>
        </pc:spChg>
        <pc:spChg chg="mod">
          <ac:chgData name="Ragnhild Halvorsrud" userId="917ea340-fd63-490f-a7db-68428d24cf32" providerId="ADAL" clId="{6FA999E9-229C-4E9A-8ABA-655365537A19}" dt="2026-08-22T15:46:21.394" v="29334" actId="790"/>
          <ac:spMkLst>
            <pc:docMk/>
            <pc:sldMk cId="3021250626" sldId="4025"/>
            <ac:spMk id="4" creationId="{EBAB72B9-2075-BE74-4E0B-B024D827432B}"/>
          </ac:spMkLst>
        </pc:spChg>
        <pc:spChg chg="add mod">
          <ac:chgData name="Ragnhild Halvorsrud" userId="917ea340-fd63-490f-a7db-68428d24cf32" providerId="ADAL" clId="{6FA999E9-229C-4E9A-8ABA-655365537A19}" dt="2026-08-22T15:46:21.394" v="29335" actId="790"/>
          <ac:spMkLst>
            <pc:docMk/>
            <pc:sldMk cId="3021250626" sldId="4025"/>
            <ac:spMk id="6" creationId="{D8B57F02-3CC9-5913-BF59-2DDFF6DD7A51}"/>
          </ac:spMkLst>
        </pc:spChg>
        <pc:spChg chg="add mod">
          <ac:chgData name="Ragnhild Halvorsrud" userId="917ea340-fd63-490f-a7db-68428d24cf32" providerId="ADAL" clId="{6FA999E9-229C-4E9A-8ABA-655365537A19}" dt="2026-08-22T15:46:21.404" v="29336" actId="790"/>
          <ac:spMkLst>
            <pc:docMk/>
            <pc:sldMk cId="3021250626" sldId="4025"/>
            <ac:spMk id="7" creationId="{B36B1A16-4E2A-7AB8-89D8-2D8EA2843F81}"/>
          </ac:spMkLst>
        </pc:spChg>
      </pc:sldChg>
      <pc:sldChg chg="addSp delSp modSp add mod ord modNotes">
        <pc:chgData name="Ragnhild Halvorsrud" userId="917ea340-fd63-490f-a7db-68428d24cf32" providerId="ADAL" clId="{6FA999E9-229C-4E9A-8ABA-655365537A19}" dt="2026-08-22T15:52:51.451" v="29617"/>
        <pc:sldMkLst>
          <pc:docMk/>
          <pc:sldMk cId="1821844511" sldId="4026"/>
        </pc:sldMkLst>
        <pc:spChg chg="mod">
          <ac:chgData name="Ragnhild Halvorsrud" userId="917ea340-fd63-490f-a7db-68428d24cf32" providerId="ADAL" clId="{6FA999E9-229C-4E9A-8ABA-655365537A19}" dt="2026-08-22T15:46:21.213" v="29227" actId="790"/>
          <ac:spMkLst>
            <pc:docMk/>
            <pc:sldMk cId="1821844511" sldId="4026"/>
            <ac:spMk id="2" creationId="{423E6BEF-ACC8-E073-365D-B2841E4FC718}"/>
          </ac:spMkLst>
        </pc:spChg>
        <pc:spChg chg="mod">
          <ac:chgData name="Ragnhild Halvorsrud" userId="917ea340-fd63-490f-a7db-68428d24cf32" providerId="ADAL" clId="{6FA999E9-229C-4E9A-8ABA-655365537A19}" dt="2026-08-22T15:46:21.215" v="29228" actId="790"/>
          <ac:spMkLst>
            <pc:docMk/>
            <pc:sldMk cId="1821844511" sldId="4026"/>
            <ac:spMk id="6" creationId="{28F892F0-CDCD-2607-AB17-1243F59E84CF}"/>
          </ac:spMkLst>
        </pc:spChg>
        <pc:spChg chg="mod">
          <ac:chgData name="Ragnhild Halvorsrud" userId="917ea340-fd63-490f-a7db-68428d24cf32" providerId="ADAL" clId="{6FA999E9-229C-4E9A-8ABA-655365537A19}" dt="2026-08-22T15:46:21.209" v="29225" actId="790"/>
          <ac:spMkLst>
            <pc:docMk/>
            <pc:sldMk cId="1821844511" sldId="4026"/>
            <ac:spMk id="67" creationId="{1CE0F7F6-F734-CAB4-0D46-0A1F98452BE4}"/>
          </ac:spMkLst>
        </pc:spChg>
        <pc:spChg chg="mod">
          <ac:chgData name="Ragnhild Halvorsrud" userId="917ea340-fd63-490f-a7db-68428d24cf32" providerId="ADAL" clId="{6FA999E9-229C-4E9A-8ABA-655365537A19}" dt="2026-08-22T15:46:21.211" v="29226" actId="790"/>
          <ac:spMkLst>
            <pc:docMk/>
            <pc:sldMk cId="1821844511" sldId="4026"/>
            <ac:spMk id="68" creationId="{8004D6A3-1C21-12CD-DE76-DBA933E4968F}"/>
          </ac:spMkLst>
        </pc:spChg>
        <pc:graphicFrameChg chg="add mod modGraphic">
          <ac:chgData name="Ragnhild Halvorsrud" userId="917ea340-fd63-490f-a7db-68428d24cf32" providerId="ADAL" clId="{6FA999E9-229C-4E9A-8ABA-655365537A19}" dt="2026-08-22T15:46:21.251" v="29231"/>
          <ac:graphicFrameMkLst>
            <pc:docMk/>
            <pc:sldMk cId="1821844511" sldId="4026"/>
            <ac:graphicFrameMk id="4" creationId="{99E2F48C-143E-6A34-8B7B-70F2AA585B8C}"/>
          </ac:graphicFrameMkLst>
        </pc:graphicFrameChg>
      </pc:sldChg>
      <pc:sldChg chg="addSp delSp modSp new mod ord modClrScheme chgLayout modNotes">
        <pc:chgData name="Ragnhild Halvorsrud" userId="917ea340-fd63-490f-a7db-68428d24cf32" providerId="ADAL" clId="{6FA999E9-229C-4E9A-8ABA-655365537A19}" dt="2026-08-22T15:46:21.355" v="29316" actId="790"/>
        <pc:sldMkLst>
          <pc:docMk/>
          <pc:sldMk cId="3548234094" sldId="4027"/>
        </pc:sldMkLst>
        <pc:spChg chg="mod ord">
          <ac:chgData name="Ragnhild Halvorsrud" userId="917ea340-fd63-490f-a7db-68428d24cf32" providerId="ADAL" clId="{6FA999E9-229C-4E9A-8ABA-655365537A19}" dt="2026-08-22T15:46:21.329" v="29309" actId="790"/>
          <ac:spMkLst>
            <pc:docMk/>
            <pc:sldMk cId="3548234094" sldId="4027"/>
            <ac:spMk id="2" creationId="{B0641806-A054-36CE-73AC-C759206F8629}"/>
          </ac:spMkLst>
        </pc:spChg>
        <pc:spChg chg="mod ord">
          <ac:chgData name="Ragnhild Halvorsrud" userId="917ea340-fd63-490f-a7db-68428d24cf32" providerId="ADAL" clId="{6FA999E9-229C-4E9A-8ABA-655365537A19}" dt="2026-08-22T15:46:21.345" v="29310" actId="790"/>
          <ac:spMkLst>
            <pc:docMk/>
            <pc:sldMk cId="3548234094" sldId="4027"/>
            <ac:spMk id="3" creationId="{B9E693B2-55D1-0D04-56CC-733804BA02D7}"/>
          </ac:spMkLst>
        </pc:spChg>
        <pc:spChg chg="mod ord">
          <ac:chgData name="Ragnhild Halvorsrud" userId="917ea340-fd63-490f-a7db-68428d24cf32" providerId="ADAL" clId="{6FA999E9-229C-4E9A-8ABA-655365537A19}" dt="2026-08-22T15:46:21.349" v="29311" actId="790"/>
          <ac:spMkLst>
            <pc:docMk/>
            <pc:sldMk cId="3548234094" sldId="4027"/>
            <ac:spMk id="4" creationId="{1824A75A-A4DE-3AAF-1617-76CFC9CA8DAD}"/>
          </ac:spMkLst>
        </pc:spChg>
        <pc:picChg chg="add mod ord modCrop">
          <ac:chgData name="Ragnhild Halvorsrud" userId="917ea340-fd63-490f-a7db-68428d24cf32" providerId="ADAL" clId="{6FA999E9-229C-4E9A-8ABA-655365537A19}" dt="2026-08-11T09:36:56.550" v="23869" actId="1076"/>
          <ac:picMkLst>
            <pc:docMk/>
            <pc:sldMk cId="3548234094" sldId="4027"/>
            <ac:picMk id="7" creationId="{2E5E3EFA-FECC-E361-8944-05EC3EFAD94E}"/>
          </ac:picMkLst>
        </pc:picChg>
      </pc:sldChg>
      <pc:sldChg chg="addSp delSp modSp add mod ord modNotes">
        <pc:chgData name="Ragnhild Halvorsrud" userId="917ea340-fd63-490f-a7db-68428d24cf32" providerId="ADAL" clId="{6FA999E9-229C-4E9A-8ABA-655365537A19}" dt="2026-08-22T15:46:21.655" v="29506" actId="790"/>
        <pc:sldMkLst>
          <pc:docMk/>
          <pc:sldMk cId="1446368680" sldId="4028"/>
        </pc:sldMkLst>
        <pc:spChg chg="mod">
          <ac:chgData name="Ragnhild Halvorsrud" userId="917ea340-fd63-490f-a7db-68428d24cf32" providerId="ADAL" clId="{6FA999E9-229C-4E9A-8ABA-655365537A19}" dt="2026-08-22T15:46:21.630" v="29484" actId="790"/>
          <ac:spMkLst>
            <pc:docMk/>
            <pc:sldMk cId="1446368680" sldId="4028"/>
            <ac:spMk id="2" creationId="{52AAA5F1-E097-CAC5-6873-078A5377D6FA}"/>
          </ac:spMkLst>
        </pc:spChg>
        <pc:spChg chg="mod">
          <ac:chgData name="Ragnhild Halvorsrud" userId="917ea340-fd63-490f-a7db-68428d24cf32" providerId="ADAL" clId="{6FA999E9-229C-4E9A-8ABA-655365537A19}" dt="2026-08-22T15:46:21.630" v="29485" actId="790"/>
          <ac:spMkLst>
            <pc:docMk/>
            <pc:sldMk cId="1446368680" sldId="4028"/>
            <ac:spMk id="3" creationId="{7AB5F32A-4543-42C0-A0F3-1A447B019343}"/>
          </ac:spMkLst>
        </pc:spChg>
        <pc:spChg chg="mod">
          <ac:chgData name="Ragnhild Halvorsrud" userId="917ea340-fd63-490f-a7db-68428d24cf32" providerId="ADAL" clId="{6FA999E9-229C-4E9A-8ABA-655365537A19}" dt="2026-08-22T15:46:21.630" v="29486" actId="790"/>
          <ac:spMkLst>
            <pc:docMk/>
            <pc:sldMk cId="1446368680" sldId="4028"/>
            <ac:spMk id="4" creationId="{74C95B8E-288E-8689-E17F-0A021FC8D018}"/>
          </ac:spMkLst>
        </pc:spChg>
        <pc:spChg chg="add mod">
          <ac:chgData name="Ragnhild Halvorsrud" userId="917ea340-fd63-490f-a7db-68428d24cf32" providerId="ADAL" clId="{6FA999E9-229C-4E9A-8ABA-655365537A19}" dt="2026-08-22T15:46:21.645" v="29496" actId="790"/>
          <ac:spMkLst>
            <pc:docMk/>
            <pc:sldMk cId="1446368680" sldId="4028"/>
            <ac:spMk id="7" creationId="{1A939E3A-57A2-4F68-AE13-CB0CD735A18A}"/>
          </ac:spMkLst>
        </pc:spChg>
        <pc:spChg chg="add mod">
          <ac:chgData name="Ragnhild Halvorsrud" userId="917ea340-fd63-490f-a7db-68428d24cf32" providerId="ADAL" clId="{6FA999E9-229C-4E9A-8ABA-655365537A19}" dt="2026-08-22T15:46:21.647" v="29497" actId="790"/>
          <ac:spMkLst>
            <pc:docMk/>
            <pc:sldMk cId="1446368680" sldId="4028"/>
            <ac:spMk id="11" creationId="{39AB04AD-1CB4-999B-9DC8-EBB4C8BE4DD0}"/>
          </ac:spMkLst>
        </pc:spChg>
        <pc:spChg chg="add mod">
          <ac:chgData name="Ragnhild Halvorsrud" userId="917ea340-fd63-490f-a7db-68428d24cf32" providerId="ADAL" clId="{6FA999E9-229C-4E9A-8ABA-655365537A19}" dt="2026-08-22T15:46:21.647" v="29498" actId="790"/>
          <ac:spMkLst>
            <pc:docMk/>
            <pc:sldMk cId="1446368680" sldId="4028"/>
            <ac:spMk id="14" creationId="{F1E99554-1331-187C-00F3-30F477EAA4E7}"/>
          </ac:spMkLst>
        </pc:spChg>
        <pc:spChg chg="add mod">
          <ac:chgData name="Ragnhild Halvorsrud" userId="917ea340-fd63-490f-a7db-68428d24cf32" providerId="ADAL" clId="{6FA999E9-229C-4E9A-8ABA-655365537A19}" dt="2026-08-22T15:46:21.647" v="29499" actId="790"/>
          <ac:spMkLst>
            <pc:docMk/>
            <pc:sldMk cId="1446368680" sldId="4028"/>
            <ac:spMk id="15" creationId="{90057B67-5CFA-CF61-A8EB-65AB5C094D0F}"/>
          </ac:spMkLst>
        </pc:spChg>
        <pc:spChg chg="add mod">
          <ac:chgData name="Ragnhild Halvorsrud" userId="917ea340-fd63-490f-a7db-68428d24cf32" providerId="ADAL" clId="{6FA999E9-229C-4E9A-8ABA-655365537A19}" dt="2026-08-22T15:46:21.647" v="29500" actId="790"/>
          <ac:spMkLst>
            <pc:docMk/>
            <pc:sldMk cId="1446368680" sldId="4028"/>
            <ac:spMk id="16" creationId="{F1177F4C-CF71-AC9B-D28A-B5FC6A2AA41E}"/>
          </ac:spMkLst>
        </pc:spChg>
        <pc:spChg chg="add mod">
          <ac:chgData name="Ragnhild Halvorsrud" userId="917ea340-fd63-490f-a7db-68428d24cf32" providerId="ADAL" clId="{6FA999E9-229C-4E9A-8ABA-655365537A19}" dt="2026-08-22T15:46:21.647" v="29501" actId="790"/>
          <ac:spMkLst>
            <pc:docMk/>
            <pc:sldMk cId="1446368680" sldId="4028"/>
            <ac:spMk id="17" creationId="{3AFCF03A-4026-59DC-0614-017BD5521045}"/>
          </ac:spMkLst>
        </pc:spChg>
        <pc:graphicFrameChg chg="add mod modGraphic">
          <ac:chgData name="Ragnhild Halvorsrud" userId="917ea340-fd63-490f-a7db-68428d24cf32" providerId="ADAL" clId="{6FA999E9-229C-4E9A-8ABA-655365537A19}" dt="2026-08-22T15:46:21.645" v="29495"/>
          <ac:graphicFrameMkLst>
            <pc:docMk/>
            <pc:sldMk cId="1446368680" sldId="4028"/>
            <ac:graphicFrameMk id="5" creationId="{47E8D0C2-FAF9-5B72-4EA0-D73B17D1C119}"/>
          </ac:graphicFrameMkLst>
        </pc:graphicFrameChg>
      </pc:sldChg>
      <pc:sldChg chg="addSp delSp modSp new mod ord chgLayout modNotes">
        <pc:chgData name="Ragnhild Halvorsrud" userId="917ea340-fd63-490f-a7db-68428d24cf32" providerId="ADAL" clId="{6FA999E9-229C-4E9A-8ABA-655365537A19}" dt="2026-08-22T15:46:21.677" v="29515" actId="790"/>
        <pc:sldMkLst>
          <pc:docMk/>
          <pc:sldMk cId="1028017585" sldId="4030"/>
        </pc:sldMkLst>
        <pc:spChg chg="mod ord">
          <ac:chgData name="Ragnhild Halvorsrud" userId="917ea340-fd63-490f-a7db-68428d24cf32" providerId="ADAL" clId="{6FA999E9-229C-4E9A-8ABA-655365537A19}" dt="2026-08-22T15:46:21.659" v="29507" actId="790"/>
          <ac:spMkLst>
            <pc:docMk/>
            <pc:sldMk cId="1028017585" sldId="4030"/>
            <ac:spMk id="2" creationId="{7F554E57-F53E-B9C3-63EA-6B29AC2EC965}"/>
          </ac:spMkLst>
        </pc:spChg>
        <pc:spChg chg="mod ord">
          <ac:chgData name="Ragnhild Halvorsrud" userId="917ea340-fd63-490f-a7db-68428d24cf32" providerId="ADAL" clId="{6FA999E9-229C-4E9A-8ABA-655365537A19}" dt="2026-08-22T15:46:21.665" v="29508" actId="790"/>
          <ac:spMkLst>
            <pc:docMk/>
            <pc:sldMk cId="1028017585" sldId="4030"/>
            <ac:spMk id="3" creationId="{0B00484F-D81E-40D0-EE81-704AE2886A54}"/>
          </ac:spMkLst>
        </pc:spChg>
        <pc:spChg chg="mod ord">
          <ac:chgData name="Ragnhild Halvorsrud" userId="917ea340-fd63-490f-a7db-68428d24cf32" providerId="ADAL" clId="{6FA999E9-229C-4E9A-8ABA-655365537A19}" dt="2026-08-22T15:46:21.665" v="29509" actId="790"/>
          <ac:spMkLst>
            <pc:docMk/>
            <pc:sldMk cId="1028017585" sldId="4030"/>
            <ac:spMk id="4" creationId="{40F8381D-C121-8540-E05E-2E9F7F99B54E}"/>
          </ac:spMkLst>
        </pc:spChg>
        <pc:spChg chg="add mod">
          <ac:chgData name="Ragnhild Halvorsrud" userId="917ea340-fd63-490f-a7db-68428d24cf32" providerId="ADAL" clId="{6FA999E9-229C-4E9A-8ABA-655365537A19}" dt="2026-08-22T15:46:21.674" v="29510" actId="790"/>
          <ac:spMkLst>
            <pc:docMk/>
            <pc:sldMk cId="1028017585" sldId="4030"/>
            <ac:spMk id="14" creationId="{8CB9A499-5FDF-3B84-0214-039148888A2D}"/>
          </ac:spMkLst>
        </pc:spChg>
      </pc:sldChg>
      <pc:sldChg chg="addSp delSp modSp add mod ord modAnim modNotes">
        <pc:chgData name="Ragnhild Halvorsrud" userId="917ea340-fd63-490f-a7db-68428d24cf32" providerId="ADAL" clId="{6FA999E9-229C-4E9A-8ABA-655365537A19}" dt="2026-08-22T15:46:21.696" v="29524" actId="790"/>
        <pc:sldMkLst>
          <pc:docMk/>
          <pc:sldMk cId="2455857261" sldId="4031"/>
        </pc:sldMkLst>
        <pc:spChg chg="mod">
          <ac:chgData name="Ragnhild Halvorsrud" userId="917ea340-fd63-490f-a7db-68428d24cf32" providerId="ADAL" clId="{6FA999E9-229C-4E9A-8ABA-655365537A19}" dt="2026-08-22T15:46:21.682" v="29516" actId="790"/>
          <ac:spMkLst>
            <pc:docMk/>
            <pc:sldMk cId="2455857261" sldId="4031"/>
            <ac:spMk id="2" creationId="{566F661F-7C50-830D-08FD-B6FDD21D86AF}"/>
          </ac:spMkLst>
        </pc:spChg>
        <pc:spChg chg="mod">
          <ac:chgData name="Ragnhild Halvorsrud" userId="917ea340-fd63-490f-a7db-68428d24cf32" providerId="ADAL" clId="{6FA999E9-229C-4E9A-8ABA-655365537A19}" dt="2026-08-22T15:46:21.687" v="29517" actId="790"/>
          <ac:spMkLst>
            <pc:docMk/>
            <pc:sldMk cId="2455857261" sldId="4031"/>
            <ac:spMk id="3" creationId="{D15AEB85-B15B-7BE4-10EE-A8BB2F77A327}"/>
          </ac:spMkLst>
        </pc:spChg>
        <pc:spChg chg="mod">
          <ac:chgData name="Ragnhild Halvorsrud" userId="917ea340-fd63-490f-a7db-68428d24cf32" providerId="ADAL" clId="{6FA999E9-229C-4E9A-8ABA-655365537A19}" dt="2026-08-22T15:46:21.687" v="29518" actId="790"/>
          <ac:spMkLst>
            <pc:docMk/>
            <pc:sldMk cId="2455857261" sldId="4031"/>
            <ac:spMk id="4" creationId="{492FC39B-8DDE-F6B9-CA2F-1996F968A14C}"/>
          </ac:spMkLst>
        </pc:spChg>
        <pc:spChg chg="add mod">
          <ac:chgData name="Ragnhild Halvorsrud" userId="917ea340-fd63-490f-a7db-68428d24cf32" providerId="ADAL" clId="{6FA999E9-229C-4E9A-8ABA-655365537A19}" dt="2026-08-22T15:46:21.696" v="29519" actId="790"/>
          <ac:spMkLst>
            <pc:docMk/>
            <pc:sldMk cId="2455857261" sldId="4031"/>
            <ac:spMk id="7" creationId="{97DF6CC0-48C1-1DD0-91A0-9BC4560D8D91}"/>
          </ac:spMkLst>
        </pc:spChg>
      </pc:sldChg>
      <pc:sldChg chg="addSp delSp modSp add mod ord modNotes">
        <pc:chgData name="Ragnhild Halvorsrud" userId="917ea340-fd63-490f-a7db-68428d24cf32" providerId="ADAL" clId="{6FA999E9-229C-4E9A-8ABA-655365537A19}" dt="2026-08-22T15:46:21.722" v="29533" actId="790"/>
        <pc:sldMkLst>
          <pc:docMk/>
          <pc:sldMk cId="484674088" sldId="4032"/>
        </pc:sldMkLst>
        <pc:spChg chg="mod">
          <ac:chgData name="Ragnhild Halvorsrud" userId="917ea340-fd63-490f-a7db-68428d24cf32" providerId="ADAL" clId="{6FA999E9-229C-4E9A-8ABA-655365537A19}" dt="2026-08-22T15:46:21.696" v="29525" actId="790"/>
          <ac:spMkLst>
            <pc:docMk/>
            <pc:sldMk cId="484674088" sldId="4032"/>
            <ac:spMk id="2" creationId="{67BFBF59-86D3-2F4F-83F9-33C0E325F7C1}"/>
          </ac:spMkLst>
        </pc:spChg>
        <pc:spChg chg="mod">
          <ac:chgData name="Ragnhild Halvorsrud" userId="917ea340-fd63-490f-a7db-68428d24cf32" providerId="ADAL" clId="{6FA999E9-229C-4E9A-8ABA-655365537A19}" dt="2026-08-22T15:46:21.709" v="29526" actId="790"/>
          <ac:spMkLst>
            <pc:docMk/>
            <pc:sldMk cId="484674088" sldId="4032"/>
            <ac:spMk id="3" creationId="{9142CF67-3DA3-87A8-F370-76C03C97C0BD}"/>
          </ac:spMkLst>
        </pc:spChg>
        <pc:spChg chg="mod">
          <ac:chgData name="Ragnhild Halvorsrud" userId="917ea340-fd63-490f-a7db-68428d24cf32" providerId="ADAL" clId="{6FA999E9-229C-4E9A-8ABA-655365537A19}" dt="2026-08-22T15:46:21.709" v="29527" actId="790"/>
          <ac:spMkLst>
            <pc:docMk/>
            <pc:sldMk cId="484674088" sldId="4032"/>
            <ac:spMk id="4" creationId="{46C11CC6-959B-4809-721B-1E78C2033D96}"/>
          </ac:spMkLst>
        </pc:spChg>
        <pc:spChg chg="add mod">
          <ac:chgData name="Ragnhild Halvorsrud" userId="917ea340-fd63-490f-a7db-68428d24cf32" providerId="ADAL" clId="{6FA999E9-229C-4E9A-8ABA-655365537A19}" dt="2026-08-22T15:46:21.709" v="29528" actId="790"/>
          <ac:spMkLst>
            <pc:docMk/>
            <pc:sldMk cId="484674088" sldId="4032"/>
            <ac:spMk id="8" creationId="{A9BDCA44-8CDD-8E08-6680-728FECECEAE8}"/>
          </ac:spMkLst>
        </pc:spChg>
      </pc:sldChg>
      <pc:sldChg chg="addSp delSp modSp add mod ord modNotes">
        <pc:chgData name="Ragnhild Halvorsrud" userId="917ea340-fd63-490f-a7db-68428d24cf32" providerId="ADAL" clId="{6FA999E9-229C-4E9A-8ABA-655365537A19}" dt="2026-08-22T15:46:21.743" v="29541" actId="790"/>
        <pc:sldMkLst>
          <pc:docMk/>
          <pc:sldMk cId="2827115121" sldId="4033"/>
        </pc:sldMkLst>
        <pc:spChg chg="mod">
          <ac:chgData name="Ragnhild Halvorsrud" userId="917ea340-fd63-490f-a7db-68428d24cf32" providerId="ADAL" clId="{6FA999E9-229C-4E9A-8ABA-655365537A19}" dt="2026-08-22T15:46:21.725" v="29534" actId="790"/>
          <ac:spMkLst>
            <pc:docMk/>
            <pc:sldMk cId="2827115121" sldId="4033"/>
            <ac:spMk id="2" creationId="{D594019A-2E00-F730-4FCF-C8BD9CB28FB0}"/>
          </ac:spMkLst>
        </pc:spChg>
        <pc:spChg chg="mod">
          <ac:chgData name="Ragnhild Halvorsrud" userId="917ea340-fd63-490f-a7db-68428d24cf32" providerId="ADAL" clId="{6FA999E9-229C-4E9A-8ABA-655365537A19}" dt="2026-08-22T15:46:21.735" v="29535" actId="790"/>
          <ac:spMkLst>
            <pc:docMk/>
            <pc:sldMk cId="2827115121" sldId="4033"/>
            <ac:spMk id="3" creationId="{B5522E60-07C1-DF1F-051E-9967B41B8706}"/>
          </ac:spMkLst>
        </pc:spChg>
        <pc:spChg chg="mod">
          <ac:chgData name="Ragnhild Halvorsrud" userId="917ea340-fd63-490f-a7db-68428d24cf32" providerId="ADAL" clId="{6FA999E9-229C-4E9A-8ABA-655365537A19}" dt="2026-08-22T15:46:21.736" v="29536" actId="790"/>
          <ac:spMkLst>
            <pc:docMk/>
            <pc:sldMk cId="2827115121" sldId="4033"/>
            <ac:spMk id="4" creationId="{5BD549AE-F979-9D37-F9D1-608C9C02DB79}"/>
          </ac:spMkLst>
        </pc:spChg>
      </pc:sldChg>
      <pc:sldChg chg="addSp modSp add mod ord modNotes">
        <pc:chgData name="Ragnhild Halvorsrud" userId="917ea340-fd63-490f-a7db-68428d24cf32" providerId="ADAL" clId="{6FA999E9-229C-4E9A-8ABA-655365537A19}" dt="2026-08-22T15:46:21.749" v="29550" actId="790"/>
        <pc:sldMkLst>
          <pc:docMk/>
          <pc:sldMk cId="2641085944" sldId="4034"/>
        </pc:sldMkLst>
        <pc:spChg chg="mod">
          <ac:chgData name="Ragnhild Halvorsrud" userId="917ea340-fd63-490f-a7db-68428d24cf32" providerId="ADAL" clId="{6FA999E9-229C-4E9A-8ABA-655365537A19}" dt="2026-08-22T15:46:21.744" v="29542" actId="790"/>
          <ac:spMkLst>
            <pc:docMk/>
            <pc:sldMk cId="2641085944" sldId="4034"/>
            <ac:spMk id="2" creationId="{161C5F53-8941-BB5D-052C-5CFD11984056}"/>
          </ac:spMkLst>
        </pc:spChg>
        <pc:spChg chg="mod">
          <ac:chgData name="Ragnhild Halvorsrud" userId="917ea340-fd63-490f-a7db-68428d24cf32" providerId="ADAL" clId="{6FA999E9-229C-4E9A-8ABA-655365537A19}" dt="2026-08-22T15:46:21.749" v="29543" actId="790"/>
          <ac:spMkLst>
            <pc:docMk/>
            <pc:sldMk cId="2641085944" sldId="4034"/>
            <ac:spMk id="3" creationId="{87501C42-8025-A98A-86E1-DB41017CEE74}"/>
          </ac:spMkLst>
        </pc:spChg>
        <pc:spChg chg="mod">
          <ac:chgData name="Ragnhild Halvorsrud" userId="917ea340-fd63-490f-a7db-68428d24cf32" providerId="ADAL" clId="{6FA999E9-229C-4E9A-8ABA-655365537A19}" dt="2026-08-22T15:46:21.749" v="29544" actId="790"/>
          <ac:spMkLst>
            <pc:docMk/>
            <pc:sldMk cId="2641085944" sldId="4034"/>
            <ac:spMk id="4" creationId="{6D9C47C3-0C8E-0BDD-BC2E-2C1EB644310B}"/>
          </ac:spMkLst>
        </pc:spChg>
        <pc:spChg chg="add mod">
          <ac:chgData name="Ragnhild Halvorsrud" userId="917ea340-fd63-490f-a7db-68428d24cf32" providerId="ADAL" clId="{6FA999E9-229C-4E9A-8ABA-655365537A19}" dt="2026-08-22T15:46:21.749" v="29545" actId="790"/>
          <ac:spMkLst>
            <pc:docMk/>
            <pc:sldMk cId="2641085944" sldId="4034"/>
            <ac:spMk id="6" creationId="{1C9C9656-3352-417C-8953-D64B638D78E8}"/>
          </ac:spMkLst>
        </pc:spChg>
      </pc:sldChg>
      <pc:sldChg chg="addSp delSp modSp add mod ord chgLayout modNotes">
        <pc:chgData name="Ragnhild Halvorsrud" userId="917ea340-fd63-490f-a7db-68428d24cf32" providerId="ADAL" clId="{6FA999E9-229C-4E9A-8ABA-655365537A19}" dt="2026-08-24T13:24:40.985" v="31856"/>
        <pc:sldMkLst>
          <pc:docMk/>
          <pc:sldMk cId="1445988594" sldId="4036"/>
        </pc:sldMkLst>
        <pc:spChg chg="mod ord">
          <ac:chgData name="Ragnhild Halvorsrud" userId="917ea340-fd63-490f-a7db-68428d24cf32" providerId="ADAL" clId="{6FA999E9-229C-4E9A-8ABA-655365537A19}" dt="2026-08-24T13:24:40.985" v="31856"/>
          <ac:spMkLst>
            <pc:docMk/>
            <pc:sldMk cId="1445988594" sldId="4036"/>
            <ac:spMk id="2" creationId="{CEC165F4-99FF-BD94-A6A8-19F5C3F0CCBB}"/>
          </ac:spMkLst>
        </pc:spChg>
        <pc:spChg chg="mod ord">
          <ac:chgData name="Ragnhild Halvorsrud" userId="917ea340-fd63-490f-a7db-68428d24cf32" providerId="ADAL" clId="{6FA999E9-229C-4E9A-8ABA-655365537A19}" dt="2026-08-22T15:46:21.472" v="29367" actId="790"/>
          <ac:spMkLst>
            <pc:docMk/>
            <pc:sldMk cId="1445988594" sldId="4036"/>
            <ac:spMk id="3" creationId="{05E90ECF-06B4-C9D7-270C-07EB873DC0CE}"/>
          </ac:spMkLst>
        </pc:spChg>
        <pc:spChg chg="mod">
          <ac:chgData name="Ragnhild Halvorsrud" userId="917ea340-fd63-490f-a7db-68428d24cf32" providerId="ADAL" clId="{6FA999E9-229C-4E9A-8ABA-655365537A19}" dt="2026-08-22T15:46:21.472" v="29368" actId="790"/>
          <ac:spMkLst>
            <pc:docMk/>
            <pc:sldMk cId="1445988594" sldId="4036"/>
            <ac:spMk id="4" creationId="{1FDBF642-704D-C45D-D3B4-F884D58BFFD8}"/>
          </ac:spMkLst>
        </pc:spChg>
        <pc:spChg chg="mod">
          <ac:chgData name="Ragnhild Halvorsrud" userId="917ea340-fd63-490f-a7db-68428d24cf32" providerId="ADAL" clId="{6FA999E9-229C-4E9A-8ABA-655365537A19}" dt="2026-08-22T15:46:21.472" v="29369" actId="790"/>
          <ac:spMkLst>
            <pc:docMk/>
            <pc:sldMk cId="1445988594" sldId="4036"/>
            <ac:spMk id="5" creationId="{67AB796A-7DE4-E3D3-91D8-62F69A270FE1}"/>
          </ac:spMkLst>
        </pc:spChg>
        <pc:spChg chg="mod">
          <ac:chgData name="Ragnhild Halvorsrud" userId="917ea340-fd63-490f-a7db-68428d24cf32" providerId="ADAL" clId="{6FA999E9-229C-4E9A-8ABA-655365537A19}" dt="2026-08-22T15:46:21.472" v="29370" actId="790"/>
          <ac:spMkLst>
            <pc:docMk/>
            <pc:sldMk cId="1445988594" sldId="4036"/>
            <ac:spMk id="7" creationId="{C5156240-3AE9-C12D-F077-27E9487D9293}"/>
          </ac:spMkLst>
        </pc:spChg>
        <pc:spChg chg="mod">
          <ac:chgData name="Ragnhild Halvorsrud" userId="917ea340-fd63-490f-a7db-68428d24cf32" providerId="ADAL" clId="{6FA999E9-229C-4E9A-8ABA-655365537A19}" dt="2026-08-22T15:46:21.480" v="29371" actId="790"/>
          <ac:spMkLst>
            <pc:docMk/>
            <pc:sldMk cId="1445988594" sldId="4036"/>
            <ac:spMk id="10" creationId="{AE3E9E0B-18B1-EECE-3550-DF8F5D28B460}"/>
          </ac:spMkLst>
        </pc:spChg>
        <pc:spChg chg="add mod">
          <ac:chgData name="Ragnhild Halvorsrud" userId="917ea340-fd63-490f-a7db-68428d24cf32" providerId="ADAL" clId="{6FA999E9-229C-4E9A-8ABA-655365537A19}" dt="2026-08-22T15:46:21.482" v="29374" actId="790"/>
          <ac:spMkLst>
            <pc:docMk/>
            <pc:sldMk cId="1445988594" sldId="4036"/>
            <ac:spMk id="11" creationId="{C632CFE7-525D-712D-9D1C-CDC92D9021A2}"/>
          </ac:spMkLst>
        </pc:spChg>
        <pc:spChg chg="add mod">
          <ac:chgData name="Ragnhild Halvorsrud" userId="917ea340-fd63-490f-a7db-68428d24cf32" providerId="ADAL" clId="{6FA999E9-229C-4E9A-8ABA-655365537A19}" dt="2026-08-22T15:46:21.482" v="29375" actId="790"/>
          <ac:spMkLst>
            <pc:docMk/>
            <pc:sldMk cId="1445988594" sldId="4036"/>
            <ac:spMk id="13" creationId="{113F4C9C-F5F3-30FF-A153-5FCFA1E67C19}"/>
          </ac:spMkLst>
        </pc:spChg>
        <pc:spChg chg="add mod">
          <ac:chgData name="Ragnhild Halvorsrud" userId="917ea340-fd63-490f-a7db-68428d24cf32" providerId="ADAL" clId="{6FA999E9-229C-4E9A-8ABA-655365537A19}" dt="2026-08-22T15:46:21.482" v="29376" actId="790"/>
          <ac:spMkLst>
            <pc:docMk/>
            <pc:sldMk cId="1445988594" sldId="4036"/>
            <ac:spMk id="15" creationId="{119F50CE-1D23-1B58-EDE3-6AD30C5E717F}"/>
          </ac:spMkLst>
        </pc:spChg>
        <pc:spChg chg="mod">
          <ac:chgData name="Ragnhild Halvorsrud" userId="917ea340-fd63-490f-a7db-68428d24cf32" providerId="ADAL" clId="{6FA999E9-229C-4E9A-8ABA-655365537A19}" dt="2026-08-22T15:46:21.480" v="29372" actId="790"/>
          <ac:spMkLst>
            <pc:docMk/>
            <pc:sldMk cId="1445988594" sldId="4036"/>
            <ac:spMk id="24" creationId="{9ACA808F-A7E0-AAF3-B594-911F56160452}"/>
          </ac:spMkLst>
        </pc:spChg>
        <pc:spChg chg="mod">
          <ac:chgData name="Ragnhild Halvorsrud" userId="917ea340-fd63-490f-a7db-68428d24cf32" providerId="ADAL" clId="{6FA999E9-229C-4E9A-8ABA-655365537A19}" dt="2026-08-22T15:46:21.480" v="29373" actId="790"/>
          <ac:spMkLst>
            <pc:docMk/>
            <pc:sldMk cId="1445988594" sldId="4036"/>
            <ac:spMk id="25" creationId="{581350B0-4565-043E-820B-E3D408DD4DD2}"/>
          </ac:spMkLst>
        </pc:spChg>
        <pc:spChg chg="mod ord">
          <ac:chgData name="Ragnhild Halvorsrud" userId="917ea340-fd63-490f-a7db-68428d24cf32" providerId="ADAL" clId="{6FA999E9-229C-4E9A-8ABA-655365537A19}" dt="2026-08-22T15:46:21.472" v="29366" actId="790"/>
          <ac:spMkLst>
            <pc:docMk/>
            <pc:sldMk cId="1445988594" sldId="4036"/>
            <ac:spMk id="28" creationId="{749A171F-11C7-8121-1730-1924FC177828}"/>
          </ac:spMkLst>
        </pc:spChg>
      </pc:sldChg>
      <pc:sldChg chg="addSp delSp modSp new mod ord chgLayout modNotes">
        <pc:chgData name="Ragnhild Halvorsrud" userId="917ea340-fd63-490f-a7db-68428d24cf32" providerId="ADAL" clId="{6FA999E9-229C-4E9A-8ABA-655365537A19}" dt="2026-08-22T15:54:09.793" v="29620"/>
        <pc:sldMkLst>
          <pc:docMk/>
          <pc:sldMk cId="2237863412" sldId="7396"/>
        </pc:sldMkLst>
        <pc:spChg chg="mod ord">
          <ac:chgData name="Ragnhild Halvorsrud" userId="917ea340-fd63-490f-a7db-68428d24cf32" providerId="ADAL" clId="{6FA999E9-229C-4E9A-8ABA-655365537A19}" dt="2026-08-22T15:46:21.301" v="29292" actId="790"/>
          <ac:spMkLst>
            <pc:docMk/>
            <pc:sldMk cId="2237863412" sldId="7396"/>
            <ac:spMk id="2" creationId="{51481AFB-D1DB-45DB-09E2-7F45F97BAF2C}"/>
          </ac:spMkLst>
        </pc:spChg>
        <pc:spChg chg="mod ord">
          <ac:chgData name="Ragnhild Halvorsrud" userId="917ea340-fd63-490f-a7db-68428d24cf32" providerId="ADAL" clId="{6FA999E9-229C-4E9A-8ABA-655365537A19}" dt="2026-08-22T15:46:21.307" v="29293" actId="790"/>
          <ac:spMkLst>
            <pc:docMk/>
            <pc:sldMk cId="2237863412" sldId="7396"/>
            <ac:spMk id="3" creationId="{11729E9F-95B8-F03F-3CB5-BE34B28066F0}"/>
          </ac:spMkLst>
        </pc:spChg>
        <pc:spChg chg="mod ord">
          <ac:chgData name="Ragnhild Halvorsrud" userId="917ea340-fd63-490f-a7db-68428d24cf32" providerId="ADAL" clId="{6FA999E9-229C-4E9A-8ABA-655365537A19}" dt="2026-08-22T15:46:21.307" v="29294" actId="790"/>
          <ac:spMkLst>
            <pc:docMk/>
            <pc:sldMk cId="2237863412" sldId="7396"/>
            <ac:spMk id="4" creationId="{16A6800B-7CF9-637A-0607-6DD078DF861E}"/>
          </ac:spMkLst>
        </pc:spChg>
        <pc:spChg chg="add mod ord">
          <ac:chgData name="Ragnhild Halvorsrud" userId="917ea340-fd63-490f-a7db-68428d24cf32" providerId="ADAL" clId="{6FA999E9-229C-4E9A-8ABA-655365537A19}" dt="2026-08-22T15:54:09.793" v="29620"/>
          <ac:spMkLst>
            <pc:docMk/>
            <pc:sldMk cId="2237863412" sldId="7396"/>
            <ac:spMk id="16" creationId="{8A86540C-484A-56C4-253F-5038BE4EC1F3}"/>
          </ac:spMkLst>
        </pc:spChg>
        <pc:spChg chg="add mod">
          <ac:chgData name="Ragnhild Halvorsrud" userId="917ea340-fd63-490f-a7db-68428d24cf32" providerId="ADAL" clId="{6FA999E9-229C-4E9A-8ABA-655365537A19}" dt="2026-08-22T15:46:21.309" v="29295" actId="790"/>
          <ac:spMkLst>
            <pc:docMk/>
            <pc:sldMk cId="2237863412" sldId="7396"/>
            <ac:spMk id="28" creationId="{EDBEC4BE-A2A0-4008-A744-5BE2D0C14EE5}"/>
          </ac:spMkLst>
        </pc:spChg>
        <pc:spChg chg="add mod">
          <ac:chgData name="Ragnhild Halvorsrud" userId="917ea340-fd63-490f-a7db-68428d24cf32" providerId="ADAL" clId="{6FA999E9-229C-4E9A-8ABA-655365537A19}" dt="2026-08-22T15:46:21.309" v="29296" actId="790"/>
          <ac:spMkLst>
            <pc:docMk/>
            <pc:sldMk cId="2237863412" sldId="7396"/>
            <ac:spMk id="45" creationId="{ED9AB3FC-0BC6-6ED7-20D5-C32A55B8F8AA}"/>
          </ac:spMkLst>
        </pc:spChg>
        <pc:spChg chg="add mod">
          <ac:chgData name="Ragnhild Halvorsrud" userId="917ea340-fd63-490f-a7db-68428d24cf32" providerId="ADAL" clId="{6FA999E9-229C-4E9A-8ABA-655365537A19}" dt="2026-08-22T15:46:21.309" v="29297" actId="790"/>
          <ac:spMkLst>
            <pc:docMk/>
            <pc:sldMk cId="2237863412" sldId="7396"/>
            <ac:spMk id="46" creationId="{32CA27EE-B856-3423-31CE-2ED9C63D02EB}"/>
          </ac:spMkLst>
        </pc:spChg>
        <pc:spChg chg="add mod">
          <ac:chgData name="Ragnhild Halvorsrud" userId="917ea340-fd63-490f-a7db-68428d24cf32" providerId="ADAL" clId="{6FA999E9-229C-4E9A-8ABA-655365537A19}" dt="2026-08-22T15:46:21.313" v="29298" actId="790"/>
          <ac:spMkLst>
            <pc:docMk/>
            <pc:sldMk cId="2237863412" sldId="7396"/>
            <ac:spMk id="47" creationId="{F6C51185-861B-7125-7EF1-B22681FF6124}"/>
          </ac:spMkLst>
        </pc:spChg>
        <pc:spChg chg="add mod">
          <ac:chgData name="Ragnhild Halvorsrud" userId="917ea340-fd63-490f-a7db-68428d24cf32" providerId="ADAL" clId="{6FA999E9-229C-4E9A-8ABA-655365537A19}" dt="2026-08-22T15:46:21.313" v="29299" actId="790"/>
          <ac:spMkLst>
            <pc:docMk/>
            <pc:sldMk cId="2237863412" sldId="7396"/>
            <ac:spMk id="48" creationId="{C3B38A81-5D0A-A8E9-789E-F1F4FF0AD028}"/>
          </ac:spMkLst>
        </pc:spChg>
        <pc:spChg chg="add mod">
          <ac:chgData name="Ragnhild Halvorsrud" userId="917ea340-fd63-490f-a7db-68428d24cf32" providerId="ADAL" clId="{6FA999E9-229C-4E9A-8ABA-655365537A19}" dt="2026-08-22T15:46:21.313" v="29300" actId="790"/>
          <ac:spMkLst>
            <pc:docMk/>
            <pc:sldMk cId="2237863412" sldId="7396"/>
            <ac:spMk id="49" creationId="{CBBCCEDA-8FCB-B021-E966-387040F85AF8}"/>
          </ac:spMkLst>
        </pc:spChg>
        <pc:spChg chg="add mod">
          <ac:chgData name="Ragnhild Halvorsrud" userId="917ea340-fd63-490f-a7db-68428d24cf32" providerId="ADAL" clId="{6FA999E9-229C-4E9A-8ABA-655365537A19}" dt="2026-08-22T15:46:21.313" v="29301" actId="790"/>
          <ac:spMkLst>
            <pc:docMk/>
            <pc:sldMk cId="2237863412" sldId="7396"/>
            <ac:spMk id="50" creationId="{F7F9592D-1565-90D0-CFAA-9D28D1B4F1DD}"/>
          </ac:spMkLst>
        </pc:spChg>
        <pc:spChg chg="add mod">
          <ac:chgData name="Ragnhild Halvorsrud" userId="917ea340-fd63-490f-a7db-68428d24cf32" providerId="ADAL" clId="{6FA999E9-229C-4E9A-8ABA-655365537A19}" dt="2026-08-22T15:46:21.315" v="29302" actId="790"/>
          <ac:spMkLst>
            <pc:docMk/>
            <pc:sldMk cId="2237863412" sldId="7396"/>
            <ac:spMk id="53" creationId="{D705A38B-E5AC-E668-993E-70D043C31332}"/>
          </ac:spMkLst>
        </pc:spChg>
      </pc:sldChg>
      <pc:sldChg chg="addSp delSp modSp new mod modNotes">
        <pc:chgData name="Ragnhild Halvorsrud" userId="917ea340-fd63-490f-a7db-68428d24cf32" providerId="ADAL" clId="{6FA999E9-229C-4E9A-8ABA-655365537A19}" dt="2026-08-27T09:01:36.947" v="31867" actId="113"/>
        <pc:sldMkLst>
          <pc:docMk/>
          <pc:sldMk cId="3250238762" sldId="7397"/>
        </pc:sldMkLst>
        <pc:spChg chg="mod">
          <ac:chgData name="Ragnhild Halvorsrud" userId="917ea340-fd63-490f-a7db-68428d24cf32" providerId="ADAL" clId="{6FA999E9-229C-4E9A-8ABA-655365537A19}" dt="2026-08-22T16:14:55.286" v="29831" actId="20577"/>
          <ac:spMkLst>
            <pc:docMk/>
            <pc:sldMk cId="3250238762" sldId="7397"/>
            <ac:spMk id="2" creationId="{117BCBB3-4587-5E73-3C80-6ED04E45DCF5}"/>
          </ac:spMkLst>
        </pc:spChg>
        <pc:spChg chg="mod">
          <ac:chgData name="Ragnhild Halvorsrud" userId="917ea340-fd63-490f-a7db-68428d24cf32" providerId="ADAL" clId="{6FA999E9-229C-4E9A-8ABA-655365537A19}" dt="2026-08-27T09:01:36.947" v="31867" actId="113"/>
          <ac:spMkLst>
            <pc:docMk/>
            <pc:sldMk cId="3250238762" sldId="7397"/>
            <ac:spMk id="3" creationId="{DCB3BD9B-4906-8251-C7C2-C0075D2C1734}"/>
          </ac:spMkLst>
        </pc:spChg>
        <pc:spChg chg="mod">
          <ac:chgData name="Ragnhild Halvorsrud" userId="917ea340-fd63-490f-a7db-68428d24cf32" providerId="ADAL" clId="{6FA999E9-229C-4E9A-8ABA-655365537A19}" dt="2026-08-22T15:46:21.503" v="29397" actId="790"/>
          <ac:spMkLst>
            <pc:docMk/>
            <pc:sldMk cId="3250238762" sldId="7397"/>
            <ac:spMk id="4" creationId="{C84F6705-FA6C-F9B1-8588-50561FA86FFD}"/>
          </ac:spMkLst>
        </pc:spChg>
        <pc:spChg chg="add mod">
          <ac:chgData name="Ragnhild Halvorsrud" userId="917ea340-fd63-490f-a7db-68428d24cf32" providerId="ADAL" clId="{6FA999E9-229C-4E9A-8ABA-655365537A19}" dt="2026-08-22T15:46:21.503" v="29398" actId="790"/>
          <ac:spMkLst>
            <pc:docMk/>
            <pc:sldMk cId="3250238762" sldId="7397"/>
            <ac:spMk id="8" creationId="{DD6ADF2C-F01A-255E-09BA-0C2CDE994BE1}"/>
          </ac:spMkLst>
        </pc:spChg>
      </pc:sldChg>
      <pc:sldChg chg="addSp delSp modSp add mod modNotes">
        <pc:chgData name="Ragnhild Halvorsrud" userId="917ea340-fd63-490f-a7db-68428d24cf32" providerId="ADAL" clId="{6FA999E9-229C-4E9A-8ABA-655365537A19}" dt="2026-08-22T15:46:21.540" v="29423" actId="790"/>
        <pc:sldMkLst>
          <pc:docMk/>
          <pc:sldMk cId="2567563034" sldId="7398"/>
        </pc:sldMkLst>
        <pc:spChg chg="mod">
          <ac:chgData name="Ragnhild Halvorsrud" userId="917ea340-fd63-490f-a7db-68428d24cf32" providerId="ADAL" clId="{6FA999E9-229C-4E9A-8ABA-655365537A19}" dt="2026-08-22T15:46:21.519" v="29404" actId="790"/>
          <ac:spMkLst>
            <pc:docMk/>
            <pc:sldMk cId="2567563034" sldId="7398"/>
            <ac:spMk id="2" creationId="{89D2548A-A7D3-56AA-33C7-649A4A883E2F}"/>
          </ac:spMkLst>
        </pc:spChg>
        <pc:spChg chg="mod">
          <ac:chgData name="Ragnhild Halvorsrud" userId="917ea340-fd63-490f-a7db-68428d24cf32" providerId="ADAL" clId="{6FA999E9-229C-4E9A-8ABA-655365537A19}" dt="2026-08-22T15:46:21.519" v="29405" actId="790"/>
          <ac:spMkLst>
            <pc:docMk/>
            <pc:sldMk cId="2567563034" sldId="7398"/>
            <ac:spMk id="3" creationId="{72660921-08D0-55E2-0A53-03980961111C}"/>
          </ac:spMkLst>
        </pc:spChg>
        <pc:spChg chg="mod">
          <ac:chgData name="Ragnhild Halvorsrud" userId="917ea340-fd63-490f-a7db-68428d24cf32" providerId="ADAL" clId="{6FA999E9-229C-4E9A-8ABA-655365537A19}" dt="2026-08-22T15:46:21.519" v="29406" actId="790"/>
          <ac:spMkLst>
            <pc:docMk/>
            <pc:sldMk cId="2567563034" sldId="7398"/>
            <ac:spMk id="4" creationId="{8267C3AC-0E3B-D506-5D72-1CAF79D1A848}"/>
          </ac:spMkLst>
        </pc:spChg>
        <pc:spChg chg="add mod">
          <ac:chgData name="Ragnhild Halvorsrud" userId="917ea340-fd63-490f-a7db-68428d24cf32" providerId="ADAL" clId="{6FA999E9-229C-4E9A-8ABA-655365537A19}" dt="2026-08-22T15:46:21.519" v="29407" actId="790"/>
          <ac:spMkLst>
            <pc:docMk/>
            <pc:sldMk cId="2567563034" sldId="7398"/>
            <ac:spMk id="6" creationId="{8D35A53F-6216-AC53-40A6-ACDDAE4D8773}"/>
          </ac:spMkLst>
        </pc:spChg>
        <pc:spChg chg="add mod">
          <ac:chgData name="Ragnhild Halvorsrud" userId="917ea340-fd63-490f-a7db-68428d24cf32" providerId="ADAL" clId="{6FA999E9-229C-4E9A-8ABA-655365537A19}" dt="2026-08-22T15:46:21.519" v="29408" actId="790"/>
          <ac:spMkLst>
            <pc:docMk/>
            <pc:sldMk cId="2567563034" sldId="7398"/>
            <ac:spMk id="8" creationId="{DD4F43CC-2369-6C68-AEEC-35025B236774}"/>
          </ac:spMkLst>
        </pc:spChg>
        <pc:spChg chg="add mod">
          <ac:chgData name="Ragnhild Halvorsrud" userId="917ea340-fd63-490f-a7db-68428d24cf32" providerId="ADAL" clId="{6FA999E9-229C-4E9A-8ABA-655365537A19}" dt="2026-08-22T15:46:21.519" v="29409" actId="790"/>
          <ac:spMkLst>
            <pc:docMk/>
            <pc:sldMk cId="2567563034" sldId="7398"/>
            <ac:spMk id="9" creationId="{F9C530B8-D936-CF55-4D65-022C46CC34CA}"/>
          </ac:spMkLst>
        </pc:spChg>
        <pc:spChg chg="add mod">
          <ac:chgData name="Ragnhild Halvorsrud" userId="917ea340-fd63-490f-a7db-68428d24cf32" providerId="ADAL" clId="{6FA999E9-229C-4E9A-8ABA-655365537A19}" dt="2026-08-22T15:46:21.519" v="29410" actId="790"/>
          <ac:spMkLst>
            <pc:docMk/>
            <pc:sldMk cId="2567563034" sldId="7398"/>
            <ac:spMk id="15" creationId="{545C797B-CF75-B614-1BDB-5E00DA6F3082}"/>
          </ac:spMkLst>
        </pc:spChg>
        <pc:spChg chg="add mod">
          <ac:chgData name="Ragnhild Halvorsrud" userId="917ea340-fd63-490f-a7db-68428d24cf32" providerId="ADAL" clId="{6FA999E9-229C-4E9A-8ABA-655365537A19}" dt="2026-08-22T15:46:21.519" v="29411" actId="790"/>
          <ac:spMkLst>
            <pc:docMk/>
            <pc:sldMk cId="2567563034" sldId="7398"/>
            <ac:spMk id="24" creationId="{77EB3270-A134-58EB-55AD-1420F43166EB}"/>
          </ac:spMkLst>
        </pc:spChg>
        <pc:spChg chg="add mod">
          <ac:chgData name="Ragnhild Halvorsrud" userId="917ea340-fd63-490f-a7db-68428d24cf32" providerId="ADAL" clId="{6FA999E9-229C-4E9A-8ABA-655365537A19}" dt="2026-08-22T15:46:21.519" v="29412" actId="790"/>
          <ac:spMkLst>
            <pc:docMk/>
            <pc:sldMk cId="2567563034" sldId="7398"/>
            <ac:spMk id="25" creationId="{FE715AE8-822D-09CC-2482-FEBCC04A30C2}"/>
          </ac:spMkLst>
        </pc:spChg>
        <pc:spChg chg="add mod">
          <ac:chgData name="Ragnhild Halvorsrud" userId="917ea340-fd63-490f-a7db-68428d24cf32" providerId="ADAL" clId="{6FA999E9-229C-4E9A-8ABA-655365537A19}" dt="2026-08-22T15:46:21.519" v="29413" actId="790"/>
          <ac:spMkLst>
            <pc:docMk/>
            <pc:sldMk cId="2567563034" sldId="7398"/>
            <ac:spMk id="28" creationId="{1A8BFE2D-957E-7B59-7AF3-C898B213186B}"/>
          </ac:spMkLst>
        </pc:spChg>
        <pc:spChg chg="add del mod">
          <ac:chgData name="Ragnhild Halvorsrud" userId="917ea340-fd63-490f-a7db-68428d24cf32" providerId="ADAL" clId="{6FA999E9-229C-4E9A-8ABA-655365537A19}" dt="2026-08-22T15:46:21.535" v="29414" actId="790"/>
          <ac:spMkLst>
            <pc:docMk/>
            <pc:sldMk cId="2567563034" sldId="7398"/>
            <ac:spMk id="29" creationId="{125EBF0B-8A10-8CAF-C153-D2F80A5C0776}"/>
          </ac:spMkLst>
        </pc:spChg>
        <pc:spChg chg="add mod">
          <ac:chgData name="Ragnhild Halvorsrud" userId="917ea340-fd63-490f-a7db-68428d24cf32" providerId="ADAL" clId="{6FA999E9-229C-4E9A-8ABA-655365537A19}" dt="2026-08-22T15:46:21.535" v="29415" actId="790"/>
          <ac:spMkLst>
            <pc:docMk/>
            <pc:sldMk cId="2567563034" sldId="7398"/>
            <ac:spMk id="32" creationId="{F0EFC786-CF7F-094A-C291-FF618B224564}"/>
          </ac:spMkLst>
        </pc:spChg>
        <pc:spChg chg="add mod">
          <ac:chgData name="Ragnhild Halvorsrud" userId="917ea340-fd63-490f-a7db-68428d24cf32" providerId="ADAL" clId="{6FA999E9-229C-4E9A-8ABA-655365537A19}" dt="2026-08-22T15:46:21.535" v="29416" actId="790"/>
          <ac:spMkLst>
            <pc:docMk/>
            <pc:sldMk cId="2567563034" sldId="7398"/>
            <ac:spMk id="33" creationId="{7508DF5F-ABE7-8F88-8C7A-DA5C9021C79E}"/>
          </ac:spMkLst>
        </pc:spChg>
        <pc:spChg chg="add mod">
          <ac:chgData name="Ragnhild Halvorsrud" userId="917ea340-fd63-490f-a7db-68428d24cf32" providerId="ADAL" clId="{6FA999E9-229C-4E9A-8ABA-655365537A19}" dt="2026-08-22T15:46:21.535" v="29417" actId="790"/>
          <ac:spMkLst>
            <pc:docMk/>
            <pc:sldMk cId="2567563034" sldId="7398"/>
            <ac:spMk id="35" creationId="{42BA790D-023C-DE27-9FCC-BE2822D65364}"/>
          </ac:spMkLst>
        </pc:spChg>
        <pc:spChg chg="add mod">
          <ac:chgData name="Ragnhild Halvorsrud" userId="917ea340-fd63-490f-a7db-68428d24cf32" providerId="ADAL" clId="{6FA999E9-229C-4E9A-8ABA-655365537A19}" dt="2026-08-22T15:46:21.540" v="29418" actId="790"/>
          <ac:spMkLst>
            <pc:docMk/>
            <pc:sldMk cId="2567563034" sldId="7398"/>
            <ac:spMk id="36" creationId="{0CA24340-316F-A99F-FCFB-CB051C90B6ED}"/>
          </ac:spMkLst>
        </pc:spChg>
        <pc:cxnChg chg="add mod">
          <ac:chgData name="Ragnhild Halvorsrud" userId="917ea340-fd63-490f-a7db-68428d24cf32" providerId="ADAL" clId="{6FA999E9-229C-4E9A-8ABA-655365537A19}" dt="2026-08-19T17:26:19.317" v="25384" actId="555"/>
          <ac:cxnSpMkLst>
            <pc:docMk/>
            <pc:sldMk cId="2567563034" sldId="7398"/>
            <ac:cxnSpMk id="38" creationId="{7D21D09F-5B63-404B-ADE4-CA6FA18845BB}"/>
          </ac:cxnSpMkLst>
        </pc:cxnChg>
        <pc:cxnChg chg="add mod">
          <ac:chgData name="Ragnhild Halvorsrud" userId="917ea340-fd63-490f-a7db-68428d24cf32" providerId="ADAL" clId="{6FA999E9-229C-4E9A-8ABA-655365537A19}" dt="2026-08-19T17:26:19.317" v="25384" actId="555"/>
          <ac:cxnSpMkLst>
            <pc:docMk/>
            <pc:sldMk cId="2567563034" sldId="7398"/>
            <ac:cxnSpMk id="43" creationId="{429C5C08-9F7D-1EDA-F1AB-6F00DED2CAB0}"/>
          </ac:cxnSpMkLst>
        </pc:cxnChg>
        <pc:cxnChg chg="add mod">
          <ac:chgData name="Ragnhild Halvorsrud" userId="917ea340-fd63-490f-a7db-68428d24cf32" providerId="ADAL" clId="{6FA999E9-229C-4E9A-8ABA-655365537A19}" dt="2026-08-19T17:26:19.317" v="25384" actId="555"/>
          <ac:cxnSpMkLst>
            <pc:docMk/>
            <pc:sldMk cId="2567563034" sldId="7398"/>
            <ac:cxnSpMk id="44" creationId="{C1A588ED-29C2-E9F1-A3CE-525B9D3D065F}"/>
          </ac:cxnSpMkLst>
        </pc:cxnChg>
        <pc:cxnChg chg="add mod">
          <ac:chgData name="Ragnhild Halvorsrud" userId="917ea340-fd63-490f-a7db-68428d24cf32" providerId="ADAL" clId="{6FA999E9-229C-4E9A-8ABA-655365537A19}" dt="2026-08-19T17:26:19.317" v="25384" actId="555"/>
          <ac:cxnSpMkLst>
            <pc:docMk/>
            <pc:sldMk cId="2567563034" sldId="7398"/>
            <ac:cxnSpMk id="45" creationId="{7CD5BF94-F2BD-A3E4-1AD9-7FD6C2A32DCB}"/>
          </ac:cxnSpMkLst>
        </pc:cxnChg>
        <pc:cxnChg chg="add mod">
          <ac:chgData name="Ragnhild Halvorsrud" userId="917ea340-fd63-490f-a7db-68428d24cf32" providerId="ADAL" clId="{6FA999E9-229C-4E9A-8ABA-655365537A19}" dt="2026-08-19T17:26:19.317" v="25384" actId="555"/>
          <ac:cxnSpMkLst>
            <pc:docMk/>
            <pc:sldMk cId="2567563034" sldId="7398"/>
            <ac:cxnSpMk id="46" creationId="{62303F78-7544-437A-AEAD-926B5D6EC197}"/>
          </ac:cxnSpMkLst>
        </pc:cxnChg>
      </pc:sldChg>
      <pc:sldChg chg="addSp delSp modSp add mod modNotes">
        <pc:chgData name="Ragnhild Halvorsrud" userId="917ea340-fd63-490f-a7db-68428d24cf32" providerId="ADAL" clId="{6FA999E9-229C-4E9A-8ABA-655365537A19}" dt="2026-08-22T15:55:31.875" v="29642" actId="20577"/>
        <pc:sldMkLst>
          <pc:docMk/>
          <pc:sldMk cId="2726967909" sldId="7399"/>
        </pc:sldMkLst>
        <pc:spChg chg="mod">
          <ac:chgData name="Ragnhild Halvorsrud" userId="917ea340-fd63-490f-a7db-68428d24cf32" providerId="ADAL" clId="{6FA999E9-229C-4E9A-8ABA-655365537A19}" dt="2026-08-22T15:55:31.875" v="29642" actId="20577"/>
          <ac:spMkLst>
            <pc:docMk/>
            <pc:sldMk cId="2726967909" sldId="7399"/>
            <ac:spMk id="2" creationId="{97D526CF-D652-9880-6B0E-6DD287137111}"/>
          </ac:spMkLst>
        </pc:spChg>
        <pc:spChg chg="mod">
          <ac:chgData name="Ragnhild Halvorsrud" userId="917ea340-fd63-490f-a7db-68428d24cf32" providerId="ADAL" clId="{6FA999E9-229C-4E9A-8ABA-655365537A19}" dt="2026-08-22T15:46:21.551" v="29425" actId="790"/>
          <ac:spMkLst>
            <pc:docMk/>
            <pc:sldMk cId="2726967909" sldId="7399"/>
            <ac:spMk id="3" creationId="{5DBFD436-5CCC-7059-1BF1-EF416AB4B6EF}"/>
          </ac:spMkLst>
        </pc:spChg>
        <pc:spChg chg="mod">
          <ac:chgData name="Ragnhild Halvorsrud" userId="917ea340-fd63-490f-a7db-68428d24cf32" providerId="ADAL" clId="{6FA999E9-229C-4E9A-8ABA-655365537A19}" dt="2026-08-22T15:46:21.551" v="29426" actId="790"/>
          <ac:spMkLst>
            <pc:docMk/>
            <pc:sldMk cId="2726967909" sldId="7399"/>
            <ac:spMk id="4" creationId="{AA6F15CC-1FC8-338A-AD4C-62E3BAACEA74}"/>
          </ac:spMkLst>
        </pc:spChg>
        <pc:spChg chg="mod">
          <ac:chgData name="Ragnhild Halvorsrud" userId="917ea340-fd63-490f-a7db-68428d24cf32" providerId="ADAL" clId="{6FA999E9-229C-4E9A-8ABA-655365537A19}" dt="2026-08-22T15:46:21.551" v="29427" actId="790"/>
          <ac:spMkLst>
            <pc:docMk/>
            <pc:sldMk cId="2726967909" sldId="7399"/>
            <ac:spMk id="5" creationId="{E8CEB328-DEFA-63CE-52BE-E44449B399ED}"/>
          </ac:spMkLst>
        </pc:spChg>
        <pc:spChg chg="add mod">
          <ac:chgData name="Ragnhild Halvorsrud" userId="917ea340-fd63-490f-a7db-68428d24cf32" providerId="ADAL" clId="{6FA999E9-229C-4E9A-8ABA-655365537A19}" dt="2026-08-22T15:46:21.551" v="29428" actId="790"/>
          <ac:spMkLst>
            <pc:docMk/>
            <pc:sldMk cId="2726967909" sldId="7399"/>
            <ac:spMk id="7" creationId="{852B4DFF-D05F-3E63-127B-80F8B7A44700}"/>
          </ac:spMkLst>
        </pc:spChg>
        <pc:spChg chg="add mod">
          <ac:chgData name="Ragnhild Halvorsrud" userId="917ea340-fd63-490f-a7db-68428d24cf32" providerId="ADAL" clId="{6FA999E9-229C-4E9A-8ABA-655365537A19}" dt="2026-08-22T15:46:21.551" v="29429" actId="790"/>
          <ac:spMkLst>
            <pc:docMk/>
            <pc:sldMk cId="2726967909" sldId="7399"/>
            <ac:spMk id="10" creationId="{DD7B8994-2B3C-9BE7-1A4B-98E3AC096540}"/>
          </ac:spMkLst>
        </pc:spChg>
        <pc:spChg chg="add mod">
          <ac:chgData name="Ragnhild Halvorsrud" userId="917ea340-fd63-490f-a7db-68428d24cf32" providerId="ADAL" clId="{6FA999E9-229C-4E9A-8ABA-655365537A19}" dt="2026-08-22T15:46:21.551" v="29430" actId="790"/>
          <ac:spMkLst>
            <pc:docMk/>
            <pc:sldMk cId="2726967909" sldId="7399"/>
            <ac:spMk id="13" creationId="{64E05A24-ACC9-A1DB-D2AF-634E1F7883FB}"/>
          </ac:spMkLst>
        </pc:spChg>
        <pc:spChg chg="add mod">
          <ac:chgData name="Ragnhild Halvorsrud" userId="917ea340-fd63-490f-a7db-68428d24cf32" providerId="ADAL" clId="{6FA999E9-229C-4E9A-8ABA-655365537A19}" dt="2026-08-22T15:46:21.551" v="29431" actId="790"/>
          <ac:spMkLst>
            <pc:docMk/>
            <pc:sldMk cId="2726967909" sldId="7399"/>
            <ac:spMk id="14" creationId="{41EFD14C-6296-F439-6F44-9797AF7D64B1}"/>
          </ac:spMkLst>
        </pc:spChg>
        <pc:spChg chg="add mod">
          <ac:chgData name="Ragnhild Halvorsrud" userId="917ea340-fd63-490f-a7db-68428d24cf32" providerId="ADAL" clId="{6FA999E9-229C-4E9A-8ABA-655365537A19}" dt="2026-08-22T15:46:21.551" v="29432" actId="790"/>
          <ac:spMkLst>
            <pc:docMk/>
            <pc:sldMk cId="2726967909" sldId="7399"/>
            <ac:spMk id="16" creationId="{AB429244-0665-65F2-9DA3-0A77BC18A8DE}"/>
          </ac:spMkLst>
        </pc:spChg>
        <pc:spChg chg="add mod">
          <ac:chgData name="Ragnhild Halvorsrud" userId="917ea340-fd63-490f-a7db-68428d24cf32" providerId="ADAL" clId="{6FA999E9-229C-4E9A-8ABA-655365537A19}" dt="2026-08-22T15:46:21.551" v="29433" actId="790"/>
          <ac:spMkLst>
            <pc:docMk/>
            <pc:sldMk cId="2726967909" sldId="7399"/>
            <ac:spMk id="17" creationId="{FC3C46C7-1784-9ED1-4820-FA18DDD43A9E}"/>
          </ac:spMkLst>
        </pc:spChg>
        <pc:spChg chg="mod">
          <ac:chgData name="Ragnhild Halvorsrud" userId="917ea340-fd63-490f-a7db-68428d24cf32" providerId="ADAL" clId="{6FA999E9-229C-4E9A-8ABA-655365537A19}" dt="2026-08-22T15:46:21.551" v="29434" actId="790"/>
          <ac:spMkLst>
            <pc:docMk/>
            <pc:sldMk cId="2726967909" sldId="7399"/>
            <ac:spMk id="18" creationId="{5113532E-397E-1143-8568-4C4ED6E2ECBA}"/>
          </ac:spMkLst>
        </pc:spChg>
        <pc:spChg chg="add mod">
          <ac:chgData name="Ragnhild Halvorsrud" userId="917ea340-fd63-490f-a7db-68428d24cf32" providerId="ADAL" clId="{6FA999E9-229C-4E9A-8ABA-655365537A19}" dt="2026-08-22T15:46:21.551" v="29435" actId="790"/>
          <ac:spMkLst>
            <pc:docMk/>
            <pc:sldMk cId="2726967909" sldId="7399"/>
            <ac:spMk id="20" creationId="{9AEC69A2-ADB2-F763-DA53-4E4E95EF1A43}"/>
          </ac:spMkLst>
        </pc:spChg>
        <pc:spChg chg="add mod">
          <ac:chgData name="Ragnhild Halvorsrud" userId="917ea340-fd63-490f-a7db-68428d24cf32" providerId="ADAL" clId="{6FA999E9-229C-4E9A-8ABA-655365537A19}" dt="2026-08-22T15:46:21.551" v="29436" actId="790"/>
          <ac:spMkLst>
            <pc:docMk/>
            <pc:sldMk cId="2726967909" sldId="7399"/>
            <ac:spMk id="26" creationId="{F4B63AFB-FD02-BAA4-B09A-B83B98D677D8}"/>
          </ac:spMkLst>
        </pc:spChg>
        <pc:cxnChg chg="mod">
          <ac:chgData name="Ragnhild Halvorsrud" userId="917ea340-fd63-490f-a7db-68428d24cf32" providerId="ADAL" clId="{6FA999E9-229C-4E9A-8ABA-655365537A19}" dt="2026-08-19T17:36:29.865" v="25561" actId="14100"/>
          <ac:cxnSpMkLst>
            <pc:docMk/>
            <pc:sldMk cId="2726967909" sldId="7399"/>
            <ac:cxnSpMk id="23" creationId="{44050125-7E90-48BB-2B44-CC4702F9DB5E}"/>
          </ac:cxnSpMkLst>
        </pc:cxnChg>
        <pc:cxnChg chg="mod">
          <ac:chgData name="Ragnhild Halvorsrud" userId="917ea340-fd63-490f-a7db-68428d24cf32" providerId="ADAL" clId="{6FA999E9-229C-4E9A-8ABA-655365537A19}" dt="2026-08-19T17:36:39.950" v="25562" actId="1076"/>
          <ac:cxnSpMkLst>
            <pc:docMk/>
            <pc:sldMk cId="2726967909" sldId="7399"/>
            <ac:cxnSpMk id="25" creationId="{DFE9622D-1625-C6E7-7963-A8D8777ADEB8}"/>
          </ac:cxnSpMkLst>
        </pc:cxnChg>
        <pc:cxnChg chg="add mod">
          <ac:chgData name="Ragnhild Halvorsrud" userId="917ea340-fd63-490f-a7db-68428d24cf32" providerId="ADAL" clId="{6FA999E9-229C-4E9A-8ABA-655365537A19}" dt="2026-08-19T17:36:54.580" v="25564" actId="14100"/>
          <ac:cxnSpMkLst>
            <pc:docMk/>
            <pc:sldMk cId="2726967909" sldId="7399"/>
            <ac:cxnSpMk id="27" creationId="{4898A235-4D5E-42CD-01FE-85E1FD2CDF57}"/>
          </ac:cxnSpMkLst>
        </pc:cxnChg>
      </pc:sldChg>
      <pc:sldChg chg="addSp delSp modSp add mod modNotes">
        <pc:chgData name="Ragnhild Halvorsrud" userId="917ea340-fd63-490f-a7db-68428d24cf32" providerId="ADAL" clId="{6FA999E9-229C-4E9A-8ABA-655365537A19}" dt="2026-08-22T15:46:21.582" v="29462" actId="790"/>
        <pc:sldMkLst>
          <pc:docMk/>
          <pc:sldMk cId="4182770608" sldId="7400"/>
        </pc:sldMkLst>
        <pc:spChg chg="mod">
          <ac:chgData name="Ragnhild Halvorsrud" userId="917ea340-fd63-490f-a7db-68428d24cf32" providerId="ADAL" clId="{6FA999E9-229C-4E9A-8ABA-655365537A19}" dt="2026-08-22T15:46:21.567" v="29442" actId="790"/>
          <ac:spMkLst>
            <pc:docMk/>
            <pc:sldMk cId="4182770608" sldId="7400"/>
            <ac:spMk id="2" creationId="{6FE7A107-D783-F1D7-45E5-361683CA49BE}"/>
          </ac:spMkLst>
        </pc:spChg>
        <pc:spChg chg="mod">
          <ac:chgData name="Ragnhild Halvorsrud" userId="917ea340-fd63-490f-a7db-68428d24cf32" providerId="ADAL" clId="{6FA999E9-229C-4E9A-8ABA-655365537A19}" dt="2026-08-22T15:46:21.567" v="29443" actId="790"/>
          <ac:spMkLst>
            <pc:docMk/>
            <pc:sldMk cId="4182770608" sldId="7400"/>
            <ac:spMk id="3" creationId="{CB47D729-D763-A20D-C39D-E2F6510CC1F0}"/>
          </ac:spMkLst>
        </pc:spChg>
        <pc:spChg chg="mod">
          <ac:chgData name="Ragnhild Halvorsrud" userId="917ea340-fd63-490f-a7db-68428d24cf32" providerId="ADAL" clId="{6FA999E9-229C-4E9A-8ABA-655365537A19}" dt="2026-08-22T15:46:21.567" v="29444" actId="790"/>
          <ac:spMkLst>
            <pc:docMk/>
            <pc:sldMk cId="4182770608" sldId="7400"/>
            <ac:spMk id="4" creationId="{97B9BF7E-EB4A-B186-6B40-EB4F158C862B}"/>
          </ac:spMkLst>
        </pc:spChg>
        <pc:spChg chg="add mod">
          <ac:chgData name="Ragnhild Halvorsrud" userId="917ea340-fd63-490f-a7db-68428d24cf32" providerId="ADAL" clId="{6FA999E9-229C-4E9A-8ABA-655365537A19}" dt="2026-08-22T15:46:21.567" v="29445" actId="790"/>
          <ac:spMkLst>
            <pc:docMk/>
            <pc:sldMk cId="4182770608" sldId="7400"/>
            <ac:spMk id="5" creationId="{06573256-7CF7-5CA5-E810-F42916A60A28}"/>
          </ac:spMkLst>
        </pc:spChg>
        <pc:spChg chg="add mod">
          <ac:chgData name="Ragnhild Halvorsrud" userId="917ea340-fd63-490f-a7db-68428d24cf32" providerId="ADAL" clId="{6FA999E9-229C-4E9A-8ABA-655365537A19}" dt="2026-08-22T15:46:21.567" v="29446" actId="790"/>
          <ac:spMkLst>
            <pc:docMk/>
            <pc:sldMk cId="4182770608" sldId="7400"/>
            <ac:spMk id="7" creationId="{1DC32887-6E6A-6139-77DA-6FA57CCE4B2F}"/>
          </ac:spMkLst>
        </pc:spChg>
        <pc:spChg chg="add mod">
          <ac:chgData name="Ragnhild Halvorsrud" userId="917ea340-fd63-490f-a7db-68428d24cf32" providerId="ADAL" clId="{6FA999E9-229C-4E9A-8ABA-655365537A19}" dt="2026-08-22T15:46:21.567" v="29447" actId="790"/>
          <ac:spMkLst>
            <pc:docMk/>
            <pc:sldMk cId="4182770608" sldId="7400"/>
            <ac:spMk id="10" creationId="{D155732B-A075-B684-A027-C3DE10BB0A30}"/>
          </ac:spMkLst>
        </pc:spChg>
        <pc:spChg chg="add mod">
          <ac:chgData name="Ragnhild Halvorsrud" userId="917ea340-fd63-490f-a7db-68428d24cf32" providerId="ADAL" clId="{6FA999E9-229C-4E9A-8ABA-655365537A19}" dt="2026-08-22T15:46:21.567" v="29448" actId="790"/>
          <ac:spMkLst>
            <pc:docMk/>
            <pc:sldMk cId="4182770608" sldId="7400"/>
            <ac:spMk id="12" creationId="{E1694811-D2E6-7A9E-745F-8330218072FD}"/>
          </ac:spMkLst>
        </pc:spChg>
        <pc:spChg chg="add mod">
          <ac:chgData name="Ragnhild Halvorsrud" userId="917ea340-fd63-490f-a7db-68428d24cf32" providerId="ADAL" clId="{6FA999E9-229C-4E9A-8ABA-655365537A19}" dt="2026-08-22T15:46:21.567" v="29449" actId="790"/>
          <ac:spMkLst>
            <pc:docMk/>
            <pc:sldMk cId="4182770608" sldId="7400"/>
            <ac:spMk id="13" creationId="{24E4F298-CCBB-50A2-585C-6906CBBB55B6}"/>
          </ac:spMkLst>
        </pc:spChg>
        <pc:spChg chg="add mod">
          <ac:chgData name="Ragnhild Halvorsrud" userId="917ea340-fd63-490f-a7db-68428d24cf32" providerId="ADAL" clId="{6FA999E9-229C-4E9A-8ABA-655365537A19}" dt="2026-08-22T15:46:21.582" v="29450" actId="790"/>
          <ac:spMkLst>
            <pc:docMk/>
            <pc:sldMk cId="4182770608" sldId="7400"/>
            <ac:spMk id="14" creationId="{5ABAD106-5F2D-D858-A591-3E13E4B2B110}"/>
          </ac:spMkLst>
        </pc:spChg>
        <pc:spChg chg="add mod">
          <ac:chgData name="Ragnhild Halvorsrud" userId="917ea340-fd63-490f-a7db-68428d24cf32" providerId="ADAL" clId="{6FA999E9-229C-4E9A-8ABA-655365537A19}" dt="2026-08-22T15:46:21.582" v="29451" actId="790"/>
          <ac:spMkLst>
            <pc:docMk/>
            <pc:sldMk cId="4182770608" sldId="7400"/>
            <ac:spMk id="15" creationId="{C3DD7A14-4B5E-9FFF-7901-09EA06695709}"/>
          </ac:spMkLst>
        </pc:spChg>
        <pc:spChg chg="add mod">
          <ac:chgData name="Ragnhild Halvorsrud" userId="917ea340-fd63-490f-a7db-68428d24cf32" providerId="ADAL" clId="{6FA999E9-229C-4E9A-8ABA-655365537A19}" dt="2026-08-22T15:46:21.582" v="29452" actId="790"/>
          <ac:spMkLst>
            <pc:docMk/>
            <pc:sldMk cId="4182770608" sldId="7400"/>
            <ac:spMk id="16" creationId="{24AB4D60-59CD-51DA-9ECA-4AB14E4F3CA2}"/>
          </ac:spMkLst>
        </pc:spChg>
        <pc:spChg chg="add mod">
          <ac:chgData name="Ragnhild Halvorsrud" userId="917ea340-fd63-490f-a7db-68428d24cf32" providerId="ADAL" clId="{6FA999E9-229C-4E9A-8ABA-655365537A19}" dt="2026-08-22T15:46:21.582" v="29453" actId="790"/>
          <ac:spMkLst>
            <pc:docMk/>
            <pc:sldMk cId="4182770608" sldId="7400"/>
            <ac:spMk id="17" creationId="{4F7BD6F0-2398-6218-9E67-8FCCE2DAF411}"/>
          </ac:spMkLst>
        </pc:spChg>
        <pc:spChg chg="add mod">
          <ac:chgData name="Ragnhild Halvorsrud" userId="917ea340-fd63-490f-a7db-68428d24cf32" providerId="ADAL" clId="{6FA999E9-229C-4E9A-8ABA-655365537A19}" dt="2026-08-22T15:46:21.582" v="29454" actId="790"/>
          <ac:spMkLst>
            <pc:docMk/>
            <pc:sldMk cId="4182770608" sldId="7400"/>
            <ac:spMk id="21" creationId="{89B9A707-8D09-E174-7288-C2D0D2330B43}"/>
          </ac:spMkLst>
        </pc:spChg>
        <pc:spChg chg="add mod">
          <ac:chgData name="Ragnhild Halvorsrud" userId="917ea340-fd63-490f-a7db-68428d24cf32" providerId="ADAL" clId="{6FA999E9-229C-4E9A-8ABA-655365537A19}" dt="2026-08-22T15:46:21.582" v="29455" actId="790"/>
          <ac:spMkLst>
            <pc:docMk/>
            <pc:sldMk cId="4182770608" sldId="7400"/>
            <ac:spMk id="23" creationId="{6BBDF148-819A-904D-4491-BFC201C57F66}"/>
          </ac:spMkLst>
        </pc:spChg>
        <pc:spChg chg="add mod">
          <ac:chgData name="Ragnhild Halvorsrud" userId="917ea340-fd63-490f-a7db-68428d24cf32" providerId="ADAL" clId="{6FA999E9-229C-4E9A-8ABA-655365537A19}" dt="2026-08-22T15:46:21.582" v="29456" actId="790"/>
          <ac:spMkLst>
            <pc:docMk/>
            <pc:sldMk cId="4182770608" sldId="7400"/>
            <ac:spMk id="24" creationId="{1A2C97B4-C07F-244F-B8A4-E944E74BDBAC}"/>
          </ac:spMkLst>
        </pc:spChg>
        <pc:spChg chg="add mod">
          <ac:chgData name="Ragnhild Halvorsrud" userId="917ea340-fd63-490f-a7db-68428d24cf32" providerId="ADAL" clId="{6FA999E9-229C-4E9A-8ABA-655365537A19}" dt="2026-08-22T15:46:21.582" v="29457" actId="790"/>
          <ac:spMkLst>
            <pc:docMk/>
            <pc:sldMk cId="4182770608" sldId="7400"/>
            <ac:spMk id="29" creationId="{73FDC161-3FE1-6D93-F6C6-B58E5D89CBD9}"/>
          </ac:spMkLst>
        </pc:spChg>
        <pc:cxnChg chg="mod">
          <ac:chgData name="Ragnhild Halvorsrud" userId="917ea340-fd63-490f-a7db-68428d24cf32" providerId="ADAL" clId="{6FA999E9-229C-4E9A-8ABA-655365537A19}" dt="2026-08-19T17:45:41.034" v="25892" actId="14100"/>
          <ac:cxnSpMkLst>
            <pc:docMk/>
            <pc:sldMk cId="4182770608" sldId="7400"/>
            <ac:cxnSpMk id="18" creationId="{4585BE10-9362-8E52-9A51-AF1AFA9B3C6F}"/>
          </ac:cxnSpMkLst>
        </pc:cxnChg>
        <pc:cxnChg chg="mod">
          <ac:chgData name="Ragnhild Halvorsrud" userId="917ea340-fd63-490f-a7db-68428d24cf32" providerId="ADAL" clId="{6FA999E9-229C-4E9A-8ABA-655365537A19}" dt="2026-08-19T17:46:25.395" v="25908" actId="1076"/>
          <ac:cxnSpMkLst>
            <pc:docMk/>
            <pc:sldMk cId="4182770608" sldId="7400"/>
            <ac:cxnSpMk id="19" creationId="{727683FA-A7C1-E7A9-3046-700118F6B892}"/>
          </ac:cxnSpMkLst>
        </pc:cxnChg>
        <pc:cxnChg chg="mod">
          <ac:chgData name="Ragnhild Halvorsrud" userId="917ea340-fd63-490f-a7db-68428d24cf32" providerId="ADAL" clId="{6FA999E9-229C-4E9A-8ABA-655365537A19}" dt="2026-08-19T17:45:37.233" v="25891" actId="14100"/>
          <ac:cxnSpMkLst>
            <pc:docMk/>
            <pc:sldMk cId="4182770608" sldId="7400"/>
            <ac:cxnSpMk id="22" creationId="{50EB3C37-B9EE-E931-2BB9-83B31B4DDB45}"/>
          </ac:cxnSpMkLst>
        </pc:cxnChg>
      </pc:sldChg>
      <pc:sldChg chg="addSp delSp modSp new mod modClrScheme chgLayout modNotes">
        <pc:chgData name="Ragnhild Halvorsrud" userId="917ea340-fd63-490f-a7db-68428d24cf32" providerId="ADAL" clId="{6FA999E9-229C-4E9A-8ABA-655365537A19}" dt="2026-08-24T13:20:30.579" v="31829" actId="20577"/>
        <pc:sldMkLst>
          <pc:docMk/>
          <pc:sldMk cId="2770698973" sldId="7401"/>
        </pc:sldMkLst>
        <pc:spChg chg="mod ord">
          <ac:chgData name="Ragnhild Halvorsrud" userId="917ea340-fd63-490f-a7db-68428d24cf32" providerId="ADAL" clId="{6FA999E9-229C-4E9A-8ABA-655365537A19}" dt="2026-08-24T13:20:30.579" v="31829" actId="20577"/>
          <ac:spMkLst>
            <pc:docMk/>
            <pc:sldMk cId="2770698973" sldId="7401"/>
            <ac:spMk id="2" creationId="{6545C4BD-A70F-59A2-AE60-0D3697B9F116}"/>
          </ac:spMkLst>
        </pc:spChg>
        <pc:spChg chg="mod ord">
          <ac:chgData name="Ragnhild Halvorsrud" userId="917ea340-fd63-490f-a7db-68428d24cf32" providerId="ADAL" clId="{6FA999E9-229C-4E9A-8ABA-655365537A19}" dt="2026-08-22T15:46:21.440" v="29354" actId="790"/>
          <ac:spMkLst>
            <pc:docMk/>
            <pc:sldMk cId="2770698973" sldId="7401"/>
            <ac:spMk id="3" creationId="{2766166D-7CFB-CD83-25A7-53D7CC3257B8}"/>
          </ac:spMkLst>
        </pc:spChg>
        <pc:spChg chg="add mod ord">
          <ac:chgData name="Ragnhild Halvorsrud" userId="917ea340-fd63-490f-a7db-68428d24cf32" providerId="ADAL" clId="{6FA999E9-229C-4E9A-8ABA-655365537A19}" dt="2026-08-22T15:46:21.438" v="29353" actId="790"/>
          <ac:spMkLst>
            <pc:docMk/>
            <pc:sldMk cId="2770698973" sldId="7401"/>
            <ac:spMk id="8" creationId="{22687DB3-62E3-C05E-98D9-AF3ECCC8B23F}"/>
          </ac:spMkLst>
        </pc:spChg>
        <pc:spChg chg="add mod">
          <ac:chgData name="Ragnhild Halvorsrud" userId="917ea340-fd63-490f-a7db-68428d24cf32" providerId="ADAL" clId="{6FA999E9-229C-4E9A-8ABA-655365537A19}" dt="2026-08-22T15:50:43.763" v="29607" actId="1076"/>
          <ac:spMkLst>
            <pc:docMk/>
            <pc:sldMk cId="2770698973" sldId="7401"/>
            <ac:spMk id="12" creationId="{10CE7940-E937-4A12-68F6-6D554ADB95B4}"/>
          </ac:spMkLst>
        </pc:spChg>
        <pc:picChg chg="add mod">
          <ac:chgData name="Ragnhild Halvorsrud" userId="917ea340-fd63-490f-a7db-68428d24cf32" providerId="ADAL" clId="{6FA999E9-229C-4E9A-8ABA-655365537A19}" dt="2026-08-22T14:31:21.149" v="27788" actId="1076"/>
          <ac:picMkLst>
            <pc:docMk/>
            <pc:sldMk cId="2770698973" sldId="7401"/>
            <ac:picMk id="5" creationId="{D3927C71-DE87-C397-1763-9435AA9B6ED7}"/>
          </ac:picMkLst>
        </pc:picChg>
      </pc:sldChg>
      <pc:sldChg chg="addSp delSp modSp new mod">
        <pc:chgData name="Ragnhild Halvorsrud" userId="917ea340-fd63-490f-a7db-68428d24cf32" providerId="ADAL" clId="{6FA999E9-229C-4E9A-8ABA-655365537A19}" dt="2026-08-24T13:02:16.510" v="31692" actId="1076"/>
        <pc:sldMkLst>
          <pc:docMk/>
          <pc:sldMk cId="318972507" sldId="7404"/>
        </pc:sldMkLst>
        <pc:spChg chg="mod">
          <ac:chgData name="Ragnhild Halvorsrud" userId="917ea340-fd63-490f-a7db-68428d24cf32" providerId="ADAL" clId="{6FA999E9-229C-4E9A-8ABA-655365537A19}" dt="2026-08-24T11:46:05.110" v="31409" actId="20577"/>
          <ac:spMkLst>
            <pc:docMk/>
            <pc:sldMk cId="318972507" sldId="7404"/>
            <ac:spMk id="2" creationId="{C64D900A-9AEE-9E80-688A-51773692C791}"/>
          </ac:spMkLst>
        </pc:spChg>
        <pc:spChg chg="mod">
          <ac:chgData name="Ragnhild Halvorsrud" userId="917ea340-fd63-490f-a7db-68428d24cf32" providerId="ADAL" clId="{6FA999E9-229C-4E9A-8ABA-655365537A19}" dt="2026-08-24T12:51:36.612" v="31676" actId="14100"/>
          <ac:spMkLst>
            <pc:docMk/>
            <pc:sldMk cId="318972507" sldId="7404"/>
            <ac:spMk id="3" creationId="{553C9F15-BBC4-CC97-2545-171ABDBBF2EA}"/>
          </ac:spMkLst>
        </pc:spChg>
        <pc:picChg chg="add mod">
          <ac:chgData name="Ragnhild Halvorsrud" userId="917ea340-fd63-490f-a7db-68428d24cf32" providerId="ADAL" clId="{6FA999E9-229C-4E9A-8ABA-655365537A19}" dt="2026-08-24T12:59:44.859" v="31682" actId="1076"/>
          <ac:picMkLst>
            <pc:docMk/>
            <pc:sldMk cId="318972507" sldId="7404"/>
            <ac:picMk id="25" creationId="{336F5393-8DB1-EABE-D6C9-8172F2FAA8A8}"/>
          </ac:picMkLst>
        </pc:picChg>
        <pc:picChg chg="add mod">
          <ac:chgData name="Ragnhild Halvorsrud" userId="917ea340-fd63-490f-a7db-68428d24cf32" providerId="ADAL" clId="{6FA999E9-229C-4E9A-8ABA-655365537A19}" dt="2026-08-24T13:02:16.510" v="31692" actId="1076"/>
          <ac:picMkLst>
            <pc:docMk/>
            <pc:sldMk cId="318972507" sldId="7404"/>
            <ac:picMk id="37" creationId="{B79D8B4D-A746-27E6-4990-D25C2169F653}"/>
          </ac:picMkLst>
        </pc:picChg>
      </pc:sldChg>
      <pc:sldChg chg="modSp add mod">
        <pc:chgData name="Ragnhild Halvorsrud" userId="917ea340-fd63-490f-a7db-68428d24cf32" providerId="ADAL" clId="{6FA999E9-229C-4E9A-8ABA-655365537A19}" dt="2026-08-27T09:05:36.407" v="31871" actId="20577"/>
        <pc:sldMkLst>
          <pc:docMk/>
          <pc:sldMk cId="1107551515" sldId="7405"/>
        </pc:sldMkLst>
        <pc:spChg chg="mod">
          <ac:chgData name="Ragnhild Halvorsrud" userId="917ea340-fd63-490f-a7db-68428d24cf32" providerId="ADAL" clId="{6FA999E9-229C-4E9A-8ABA-655365537A19}" dt="2026-08-27T09:05:36.407" v="31871" actId="20577"/>
          <ac:spMkLst>
            <pc:docMk/>
            <pc:sldMk cId="1107551515" sldId="7405"/>
            <ac:spMk id="8" creationId="{3B357BF1-EF25-FDA7-0ED3-7758629A0636}"/>
          </ac:spMkLst>
        </pc:spChg>
      </pc:sldChg>
      <pc:sldChg chg="addSp delSp modSp add mod">
        <pc:chgData name="Ragnhild Halvorsrud" userId="917ea340-fd63-490f-a7db-68428d24cf32" providerId="ADAL" clId="{6FA999E9-229C-4E9A-8ABA-655365537A19}" dt="2026-09-02T19:11:16.518" v="31901" actId="1035"/>
        <pc:sldMkLst>
          <pc:docMk/>
          <pc:sldMk cId="3762588128" sldId="7406"/>
        </pc:sldMkLst>
        <pc:picChg chg="add mod">
          <ac:chgData name="Ragnhild Halvorsrud" userId="917ea340-fd63-490f-a7db-68428d24cf32" providerId="ADAL" clId="{6FA999E9-229C-4E9A-8ABA-655365537A19}" dt="2026-09-02T19:11:16.518" v="31901" actId="1035"/>
          <ac:picMkLst>
            <pc:docMk/>
            <pc:sldMk cId="3762588128" sldId="7406"/>
            <ac:picMk id="4" creationId="{52A9125C-F773-F2E7-34C1-BF0637F7C0BB}"/>
          </ac:picMkLst>
        </pc:picChg>
      </pc:sldChg>
      <pc:sldMasterChg chg="modSldLayout">
        <pc:chgData name="Ragnhild Halvorsrud" userId="917ea340-fd63-490f-a7db-68428d24cf32" providerId="ADAL" clId="{6FA999E9-229C-4E9A-8ABA-655365537A19}" dt="2026-08-22T15:46:20.298" v="28765" actId="790"/>
        <pc:sldMasterMkLst>
          <pc:docMk/>
          <pc:sldMasterMk cId="180999990" sldId="2147483648"/>
        </pc:sldMasterMkLst>
        <pc:sldLayoutChg chg="modSp mod">
          <pc:chgData name="Ragnhild Halvorsrud" userId="917ea340-fd63-490f-a7db-68428d24cf32" providerId="ADAL" clId="{6FA999E9-229C-4E9A-8ABA-655365537A19}" dt="2026-08-22T15:46:19.485" v="28394" actId="790"/>
          <pc:sldLayoutMkLst>
            <pc:docMk/>
            <pc:sldMasterMk cId="180999990" sldId="2147483648"/>
            <pc:sldLayoutMk cId="270691292" sldId="2147483729"/>
          </pc:sldLayoutMkLst>
          <pc:spChg chg="mod">
            <ac:chgData name="Ragnhild Halvorsrud" userId="917ea340-fd63-490f-a7db-68428d24cf32" providerId="ADAL" clId="{6FA999E9-229C-4E9A-8ABA-655365537A19}" dt="2026-08-22T15:46:19.483" v="28393" actId="790"/>
            <ac:spMkLst>
              <pc:docMk/>
              <pc:sldMasterMk cId="180999990" sldId="2147483648"/>
              <pc:sldLayoutMk cId="270691292" sldId="2147483729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485" v="28394" actId="790"/>
            <ac:spMkLst>
              <pc:docMk/>
              <pc:sldMasterMk cId="180999990" sldId="2147483648"/>
              <pc:sldLayoutMk cId="270691292" sldId="2147483729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466" v="28387" actId="790"/>
            <ac:spMkLst>
              <pc:docMk/>
              <pc:sldMasterMk cId="180999990" sldId="2147483648"/>
              <pc:sldLayoutMk cId="270691292" sldId="2147483729"/>
              <ac:spMk id="4" creationId="{833B0605-69D6-6075-308E-FAA7A0D2B505}"/>
            </ac:spMkLst>
          </pc:spChg>
          <pc:spChg chg="mod">
            <ac:chgData name="Ragnhild Halvorsrud" userId="917ea340-fd63-490f-a7db-68428d24cf32" providerId="ADAL" clId="{6FA999E9-229C-4E9A-8ABA-655365537A19}" dt="2026-08-22T15:46:19.472" v="28388" actId="790"/>
            <ac:spMkLst>
              <pc:docMk/>
              <pc:sldMasterMk cId="180999990" sldId="2147483648"/>
              <pc:sldLayoutMk cId="270691292" sldId="2147483729"/>
              <ac:spMk id="5" creationId="{14A339D7-8E34-C0A5-E64E-BFFE0FE6C4E0}"/>
            </ac:spMkLst>
          </pc:spChg>
          <pc:spChg chg="mod">
            <ac:chgData name="Ragnhild Halvorsrud" userId="917ea340-fd63-490f-a7db-68428d24cf32" providerId="ADAL" clId="{6FA999E9-229C-4E9A-8ABA-655365537A19}" dt="2026-08-22T15:46:19.473" v="28389" actId="790"/>
            <ac:spMkLst>
              <pc:docMk/>
              <pc:sldMasterMk cId="180999990" sldId="2147483648"/>
              <pc:sldLayoutMk cId="270691292" sldId="2147483729"/>
              <ac:spMk id="6" creationId="{CEF199E2-C2A6-E661-D2B8-0A3042ECC011}"/>
            </ac:spMkLst>
          </pc:spChg>
          <pc:spChg chg="mod">
            <ac:chgData name="Ragnhild Halvorsrud" userId="917ea340-fd63-490f-a7db-68428d24cf32" providerId="ADAL" clId="{6FA999E9-229C-4E9A-8ABA-655365537A19}" dt="2026-08-22T15:46:19.477" v="28390" actId="790"/>
            <ac:spMkLst>
              <pc:docMk/>
              <pc:sldMasterMk cId="180999990" sldId="2147483648"/>
              <pc:sldLayoutMk cId="270691292" sldId="2147483729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479" v="28391" actId="790"/>
            <ac:spMkLst>
              <pc:docMk/>
              <pc:sldMasterMk cId="180999990" sldId="2147483648"/>
              <pc:sldLayoutMk cId="270691292" sldId="2147483729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481" v="28392" actId="790"/>
            <ac:spMkLst>
              <pc:docMk/>
              <pc:sldMasterMk cId="180999990" sldId="2147483648"/>
              <pc:sldLayoutMk cId="270691292" sldId="2147483729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27" v="28468" actId="790"/>
          <pc:sldLayoutMkLst>
            <pc:docMk/>
            <pc:sldMasterMk cId="180999990" sldId="2147483648"/>
            <pc:sldLayoutMk cId="2731011111" sldId="2147483732"/>
          </pc:sldLayoutMkLst>
          <pc:spChg chg="mod">
            <ac:chgData name="Ragnhild Halvorsrud" userId="917ea340-fd63-490f-a7db-68428d24cf32" providerId="ADAL" clId="{6FA999E9-229C-4E9A-8ABA-655365537A19}" dt="2026-08-22T15:46:19.616" v="28464" actId="790"/>
            <ac:spMkLst>
              <pc:docMk/>
              <pc:sldMasterMk cId="180999990" sldId="2147483648"/>
              <pc:sldLayoutMk cId="2731011111" sldId="2147483732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616" v="28465" actId="790"/>
            <ac:spMkLst>
              <pc:docMk/>
              <pc:sldMasterMk cId="180999990" sldId="2147483648"/>
              <pc:sldLayoutMk cId="2731011111" sldId="2147483732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23" v="28466" actId="790"/>
            <ac:spMkLst>
              <pc:docMk/>
              <pc:sldMasterMk cId="180999990" sldId="2147483648"/>
              <pc:sldLayoutMk cId="2731011111" sldId="2147483732"/>
              <ac:spMk id="4" creationId="{79AA4F96-AB1A-4342-53B7-0B799EE2F19A}"/>
            </ac:spMkLst>
          </pc:spChg>
          <pc:spChg chg="mod">
            <ac:chgData name="Ragnhild Halvorsrud" userId="917ea340-fd63-490f-a7db-68428d24cf32" providerId="ADAL" clId="{6FA999E9-229C-4E9A-8ABA-655365537A19}" dt="2026-08-22T15:46:19.625" v="28467" actId="790"/>
            <ac:spMkLst>
              <pc:docMk/>
              <pc:sldMasterMk cId="180999990" sldId="2147483648"/>
              <pc:sldLayoutMk cId="2731011111" sldId="2147483732"/>
              <ac:spMk id="5" creationId="{2338F565-D591-02F4-656F-D8F6DAEB4668}"/>
            </ac:spMkLst>
          </pc:spChg>
          <pc:spChg chg="mod">
            <ac:chgData name="Ragnhild Halvorsrud" userId="917ea340-fd63-490f-a7db-68428d24cf32" providerId="ADAL" clId="{6FA999E9-229C-4E9A-8ABA-655365537A19}" dt="2026-08-22T15:46:19.627" v="28468" actId="790"/>
            <ac:spMkLst>
              <pc:docMk/>
              <pc:sldMasterMk cId="180999990" sldId="2147483648"/>
              <pc:sldLayoutMk cId="2731011111" sldId="2147483732"/>
              <ac:spMk id="6" creationId="{C309293A-9672-46B2-CD9A-F58410D94A1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84" v="28722" actId="790"/>
          <pc:sldLayoutMkLst>
            <pc:docMk/>
            <pc:sldMasterMk cId="180999990" sldId="2147483648"/>
            <pc:sldLayoutMk cId="3450888644" sldId="2147483743"/>
          </pc:sldLayoutMkLst>
          <pc:spChg chg="mod">
            <ac:chgData name="Ragnhild Halvorsrud" userId="917ea340-fd63-490f-a7db-68428d24cf32" providerId="ADAL" clId="{6FA999E9-229C-4E9A-8ABA-655365537A19}" dt="2026-08-22T15:46:20.178" v="28719" actId="790"/>
            <ac:spMkLst>
              <pc:docMk/>
              <pc:sldMasterMk cId="180999990" sldId="2147483648"/>
              <pc:sldLayoutMk cId="3450888644" sldId="2147483743"/>
              <ac:spMk id="2" creationId="{24C9D909-49D5-40E7-8A46-904F4218013D}"/>
            </ac:spMkLst>
          </pc:spChg>
          <pc:spChg chg="mod">
            <ac:chgData name="Ragnhild Halvorsrud" userId="917ea340-fd63-490f-a7db-68428d24cf32" providerId="ADAL" clId="{6FA999E9-229C-4E9A-8ABA-655365537A19}" dt="2026-08-22T15:46:20.182" v="28720" actId="790"/>
            <ac:spMkLst>
              <pc:docMk/>
              <pc:sldMasterMk cId="180999990" sldId="2147483648"/>
              <pc:sldLayoutMk cId="3450888644" sldId="2147483743"/>
              <ac:spMk id="6" creationId="{465999D2-F63C-05A4-2072-F224A5101026}"/>
            </ac:spMkLst>
          </pc:spChg>
          <pc:spChg chg="mod">
            <ac:chgData name="Ragnhild Halvorsrud" userId="917ea340-fd63-490f-a7db-68428d24cf32" providerId="ADAL" clId="{6FA999E9-229C-4E9A-8ABA-655365537A19}" dt="2026-08-22T15:46:20.184" v="28721" actId="790"/>
            <ac:spMkLst>
              <pc:docMk/>
              <pc:sldMasterMk cId="180999990" sldId="2147483648"/>
              <pc:sldLayoutMk cId="3450888644" sldId="2147483743"/>
              <ac:spMk id="7" creationId="{803A5791-2CBE-2943-F618-415AA65009D5}"/>
            </ac:spMkLst>
          </pc:spChg>
          <pc:spChg chg="mod">
            <ac:chgData name="Ragnhild Halvorsrud" userId="917ea340-fd63-490f-a7db-68428d24cf32" providerId="ADAL" clId="{6FA999E9-229C-4E9A-8ABA-655365537A19}" dt="2026-08-22T15:46:20.184" v="28722" actId="790"/>
            <ac:spMkLst>
              <pc:docMk/>
              <pc:sldMasterMk cId="180999990" sldId="2147483648"/>
              <pc:sldLayoutMk cId="3450888644" sldId="2147483743"/>
              <ac:spMk id="8" creationId="{4DAFA05E-1A70-CD31-3102-F8CA0639FF3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02" v="28732" actId="790"/>
          <pc:sldLayoutMkLst>
            <pc:docMk/>
            <pc:sldMasterMk cId="180999990" sldId="2147483648"/>
            <pc:sldLayoutMk cId="2843948884" sldId="2147483744"/>
          </pc:sldLayoutMkLst>
          <pc:spChg chg="mod">
            <ac:chgData name="Ragnhild Halvorsrud" userId="917ea340-fd63-490f-a7db-68428d24cf32" providerId="ADAL" clId="{6FA999E9-229C-4E9A-8ABA-655365537A19}" dt="2026-08-22T15:46:20.200" v="28730" actId="790"/>
            <ac:spMkLst>
              <pc:docMk/>
              <pc:sldMasterMk cId="180999990" sldId="2147483648"/>
              <pc:sldLayoutMk cId="2843948884" sldId="2147483744"/>
              <ac:spMk id="2" creationId="{22CBF7D1-DBB9-1FF6-03E1-8F24071390FB}"/>
            </ac:spMkLst>
          </pc:spChg>
          <pc:spChg chg="mod">
            <ac:chgData name="Ragnhild Halvorsrud" userId="917ea340-fd63-490f-a7db-68428d24cf32" providerId="ADAL" clId="{6FA999E9-229C-4E9A-8ABA-655365537A19}" dt="2026-08-22T15:46:20.202" v="28731" actId="790"/>
            <ac:spMkLst>
              <pc:docMk/>
              <pc:sldMasterMk cId="180999990" sldId="2147483648"/>
              <pc:sldLayoutMk cId="2843948884" sldId="2147483744"/>
              <ac:spMk id="3" creationId="{70761042-8082-8814-FDF8-F37913F8C440}"/>
            </ac:spMkLst>
          </pc:spChg>
          <pc:spChg chg="mod">
            <ac:chgData name="Ragnhild Halvorsrud" userId="917ea340-fd63-490f-a7db-68428d24cf32" providerId="ADAL" clId="{6FA999E9-229C-4E9A-8ABA-655365537A19}" dt="2026-08-22T15:46:20.202" v="28732" actId="790"/>
            <ac:spMkLst>
              <pc:docMk/>
              <pc:sldMasterMk cId="180999990" sldId="2147483648"/>
              <pc:sldLayoutMk cId="2843948884" sldId="2147483744"/>
              <ac:spMk id="4" creationId="{2DDC11E8-CCAC-DFF9-A5D4-C6294CB27B5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718" v="28510" actId="790"/>
          <pc:sldLayoutMkLst>
            <pc:docMk/>
            <pc:sldMasterMk cId="180999990" sldId="2147483648"/>
            <pc:sldLayoutMk cId="1370926861" sldId="2147483755"/>
          </pc:sldLayoutMkLst>
          <pc:spChg chg="mod">
            <ac:chgData name="Ragnhild Halvorsrud" userId="917ea340-fd63-490f-a7db-68428d24cf32" providerId="ADAL" clId="{6FA999E9-229C-4E9A-8ABA-655365537A19}" dt="2026-08-22T15:46:19.704" v="28505" actId="790"/>
            <ac:spMkLst>
              <pc:docMk/>
              <pc:sldMasterMk cId="180999990" sldId="2147483648"/>
              <pc:sldLayoutMk cId="1370926861" sldId="2147483755"/>
              <ac:spMk id="2" creationId="{D947CF41-4700-4C0D-801F-1B8DD72EDF93}"/>
            </ac:spMkLst>
          </pc:spChg>
          <pc:spChg chg="mod">
            <ac:chgData name="Ragnhild Halvorsrud" userId="917ea340-fd63-490f-a7db-68428d24cf32" providerId="ADAL" clId="{6FA999E9-229C-4E9A-8ABA-655365537A19}" dt="2026-08-22T15:46:19.708" v="28506" actId="790"/>
            <ac:spMkLst>
              <pc:docMk/>
              <pc:sldMasterMk cId="180999990" sldId="2147483648"/>
              <pc:sldLayoutMk cId="1370926861" sldId="2147483755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716" v="28508" actId="790"/>
            <ac:spMkLst>
              <pc:docMk/>
              <pc:sldMasterMk cId="180999990" sldId="2147483648"/>
              <pc:sldLayoutMk cId="1370926861" sldId="2147483755"/>
              <ac:spMk id="4" creationId="{AD647E7C-D19F-DF24-82FD-3F87E0474975}"/>
            </ac:spMkLst>
          </pc:spChg>
          <pc:spChg chg="mod">
            <ac:chgData name="Ragnhild Halvorsrud" userId="917ea340-fd63-490f-a7db-68428d24cf32" providerId="ADAL" clId="{6FA999E9-229C-4E9A-8ABA-655365537A19}" dt="2026-08-22T15:46:19.716" v="28509" actId="790"/>
            <ac:spMkLst>
              <pc:docMk/>
              <pc:sldMasterMk cId="180999990" sldId="2147483648"/>
              <pc:sldLayoutMk cId="1370926861" sldId="2147483755"/>
              <ac:spMk id="5" creationId="{77CB9443-BBBF-D2BB-BA33-7410552DE6E1}"/>
            </ac:spMkLst>
          </pc:spChg>
          <pc:spChg chg="mod">
            <ac:chgData name="Ragnhild Halvorsrud" userId="917ea340-fd63-490f-a7db-68428d24cf32" providerId="ADAL" clId="{6FA999E9-229C-4E9A-8ABA-655365537A19}" dt="2026-08-22T15:46:19.718" v="28510" actId="790"/>
            <ac:spMkLst>
              <pc:docMk/>
              <pc:sldMasterMk cId="180999990" sldId="2147483648"/>
              <pc:sldLayoutMk cId="1370926861" sldId="2147483755"/>
              <ac:spMk id="6" creationId="{EBB78749-43D3-C7E7-0CDD-C0E213C91A26}"/>
            </ac:spMkLst>
          </pc:spChg>
          <pc:spChg chg="mod">
            <ac:chgData name="Ragnhild Halvorsrud" userId="917ea340-fd63-490f-a7db-68428d24cf32" providerId="ADAL" clId="{6FA999E9-229C-4E9A-8ABA-655365537A19}" dt="2026-08-22T15:46:19.712" v="28507" actId="790"/>
            <ac:spMkLst>
              <pc:docMk/>
              <pc:sldMasterMk cId="180999990" sldId="2147483648"/>
              <pc:sldLayoutMk cId="1370926861" sldId="2147483755"/>
              <ac:spMk id="7" creationId="{17CE2ECF-AF40-4809-BD16-DFC59D53926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51" v="28480" actId="790"/>
          <pc:sldLayoutMkLst>
            <pc:docMk/>
            <pc:sldMasterMk cId="180999990" sldId="2147483648"/>
            <pc:sldLayoutMk cId="2695808593" sldId="2147483807"/>
          </pc:sldLayoutMkLst>
          <pc:spChg chg="mod">
            <ac:chgData name="Ragnhild Halvorsrud" userId="917ea340-fd63-490f-a7db-68428d24cf32" providerId="ADAL" clId="{6FA999E9-229C-4E9A-8ABA-655365537A19}" dt="2026-08-22T15:46:19.645" v="28478" actId="790"/>
            <ac:spMkLst>
              <pc:docMk/>
              <pc:sldMasterMk cId="180999990" sldId="2147483648"/>
              <pc:sldLayoutMk cId="2695808593" sldId="2147483807"/>
              <ac:spMk id="2" creationId="{1CEE748F-03E8-47BE-9817-391815934394}"/>
            </ac:spMkLst>
          </pc:spChg>
          <pc:spChg chg="mod">
            <ac:chgData name="Ragnhild Halvorsrud" userId="917ea340-fd63-490f-a7db-68428d24cf32" providerId="ADAL" clId="{6FA999E9-229C-4E9A-8ABA-655365537A19}" dt="2026-08-22T15:46:19.649" v="28479" actId="790"/>
            <ac:spMkLst>
              <pc:docMk/>
              <pc:sldMasterMk cId="180999990" sldId="2147483648"/>
              <pc:sldLayoutMk cId="2695808593" sldId="2147483807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51" v="28480" actId="790"/>
            <ac:spMkLst>
              <pc:docMk/>
              <pc:sldMasterMk cId="180999990" sldId="2147483648"/>
              <pc:sldLayoutMk cId="2695808593" sldId="2147483807"/>
              <ac:spMk id="6" creationId="{ECA2BB86-7F83-7675-BFB0-7655042B0C73}"/>
            </ac:spMkLst>
          </pc:spChg>
          <pc:spChg chg="mod">
            <ac:chgData name="Ragnhild Halvorsrud" userId="917ea340-fd63-490f-a7db-68428d24cf32" providerId="ADAL" clId="{6FA999E9-229C-4E9A-8ABA-655365537A19}" dt="2026-08-22T15:46:19.638" v="28477" actId="790"/>
            <ac:spMkLst>
              <pc:docMk/>
              <pc:sldMasterMk cId="180999990" sldId="2147483648"/>
              <pc:sldLayoutMk cId="2695808593" sldId="2147483807"/>
              <ac:spMk id="7" creationId="{C3740E63-FE5A-40EF-8F52-2CDC77D09BCF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78" v="28495" actId="790"/>
          <pc:sldLayoutMkLst>
            <pc:docMk/>
            <pc:sldMasterMk cId="180999990" sldId="2147483648"/>
            <pc:sldLayoutMk cId="826855136" sldId="2147483808"/>
          </pc:sldLayoutMkLst>
          <pc:spChg chg="mod">
            <ac:chgData name="Ragnhild Halvorsrud" userId="917ea340-fd63-490f-a7db-68428d24cf32" providerId="ADAL" clId="{6FA999E9-229C-4E9A-8ABA-655365537A19}" dt="2026-08-22T15:46:19.667" v="28491" actId="790"/>
            <ac:spMkLst>
              <pc:docMk/>
              <pc:sldMasterMk cId="180999990" sldId="2147483648"/>
              <pc:sldLayoutMk cId="826855136" sldId="2147483808"/>
              <ac:spMk id="2" creationId="{C997E207-0A45-4633-9E81-66E4BD9F572A}"/>
            </ac:spMkLst>
          </pc:spChg>
          <pc:spChg chg="mod">
            <ac:chgData name="Ragnhild Halvorsrud" userId="917ea340-fd63-490f-a7db-68428d24cf32" providerId="ADAL" clId="{6FA999E9-229C-4E9A-8ABA-655365537A19}" dt="2026-08-22T15:46:19.667" v="28492" actId="790"/>
            <ac:spMkLst>
              <pc:docMk/>
              <pc:sldMasterMk cId="180999990" sldId="2147483648"/>
              <pc:sldLayoutMk cId="826855136" sldId="2147483808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78" v="28493" actId="790"/>
            <ac:spMkLst>
              <pc:docMk/>
              <pc:sldMasterMk cId="180999990" sldId="2147483648"/>
              <pc:sldLayoutMk cId="826855136" sldId="2147483808"/>
              <ac:spMk id="4" creationId="{9307B538-4BCF-4B39-B331-F3CE747BECE1}"/>
            </ac:spMkLst>
          </pc:spChg>
          <pc:spChg chg="mod">
            <ac:chgData name="Ragnhild Halvorsrud" userId="917ea340-fd63-490f-a7db-68428d24cf32" providerId="ADAL" clId="{6FA999E9-229C-4E9A-8ABA-655365537A19}" dt="2026-08-22T15:46:19.678" v="28494" actId="790"/>
            <ac:spMkLst>
              <pc:docMk/>
              <pc:sldMasterMk cId="180999990" sldId="2147483648"/>
              <pc:sldLayoutMk cId="826855136" sldId="2147483808"/>
              <ac:spMk id="5" creationId="{0E91F4D0-AB09-B28F-A2F7-1F3908BF1916}"/>
            </ac:spMkLst>
          </pc:spChg>
          <pc:spChg chg="mod">
            <ac:chgData name="Ragnhild Halvorsrud" userId="917ea340-fd63-490f-a7db-68428d24cf32" providerId="ADAL" clId="{6FA999E9-229C-4E9A-8ABA-655365537A19}" dt="2026-08-22T15:46:19.678" v="28495" actId="790"/>
            <ac:spMkLst>
              <pc:docMk/>
              <pc:sldMasterMk cId="180999990" sldId="2147483648"/>
              <pc:sldLayoutMk cId="826855136" sldId="2147483808"/>
              <ac:spMk id="6" creationId="{2CEA5E8A-8990-5C17-9847-B1DAC025612D}"/>
            </ac:spMkLst>
          </pc:spChg>
          <pc:spChg chg="mod">
            <ac:chgData name="Ragnhild Halvorsrud" userId="917ea340-fd63-490f-a7db-68428d24cf32" providerId="ADAL" clId="{6FA999E9-229C-4E9A-8ABA-655365537A19}" dt="2026-08-22T15:46:19.667" v="28490" actId="790"/>
            <ac:spMkLst>
              <pc:docMk/>
              <pc:sldMasterMk cId="180999990" sldId="2147483648"/>
              <pc:sldLayoutMk cId="826855136" sldId="2147483808"/>
              <ac:spMk id="8" creationId="{85318E54-A7C0-43F8-8747-5AE35BED7D2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956" v="28596" actId="790"/>
          <pc:sldLayoutMkLst>
            <pc:docMk/>
            <pc:sldMasterMk cId="180999990" sldId="2147483648"/>
            <pc:sldLayoutMk cId="1095921948" sldId="2147483809"/>
          </pc:sldLayoutMkLst>
          <pc:spChg chg="mod">
            <ac:chgData name="Ragnhild Halvorsrud" userId="917ea340-fd63-490f-a7db-68428d24cf32" providerId="ADAL" clId="{6FA999E9-229C-4E9A-8ABA-655365537A19}" dt="2026-08-22T15:46:19.933" v="28589" actId="790"/>
            <ac:spMkLst>
              <pc:docMk/>
              <pc:sldMasterMk cId="180999990" sldId="2147483648"/>
              <pc:sldLayoutMk cId="1095921948" sldId="2147483809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935" v="28590" actId="790"/>
            <ac:spMkLst>
              <pc:docMk/>
              <pc:sldMasterMk cId="180999990" sldId="2147483648"/>
              <pc:sldLayoutMk cId="1095921948" sldId="2147483809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950" v="28593" actId="790"/>
            <ac:spMkLst>
              <pc:docMk/>
              <pc:sldMasterMk cId="180999990" sldId="2147483648"/>
              <pc:sldLayoutMk cId="1095921948" sldId="2147483809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19.954" v="28594" actId="790"/>
            <ac:spMkLst>
              <pc:docMk/>
              <pc:sldMasterMk cId="180999990" sldId="2147483648"/>
              <pc:sldLayoutMk cId="1095921948" sldId="2147483809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956" v="28595" actId="790"/>
            <ac:spMkLst>
              <pc:docMk/>
              <pc:sldMasterMk cId="180999990" sldId="2147483648"/>
              <pc:sldLayoutMk cId="1095921948" sldId="2147483809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940" v="28591" actId="790"/>
            <ac:spMkLst>
              <pc:docMk/>
              <pc:sldMasterMk cId="180999990" sldId="2147483648"/>
              <pc:sldLayoutMk cId="1095921948" sldId="2147483809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944" v="28592" actId="790"/>
            <ac:spMkLst>
              <pc:docMk/>
              <pc:sldMasterMk cId="180999990" sldId="2147483648"/>
              <pc:sldLayoutMk cId="1095921948" sldId="2147483809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19.956" v="28596" actId="790"/>
            <ac:spMkLst>
              <pc:docMk/>
              <pc:sldMasterMk cId="180999990" sldId="2147483648"/>
              <pc:sldLayoutMk cId="1095921948" sldId="2147483809"/>
              <ac:spMk id="12" creationId="{802F9186-C588-D9D9-4362-A6E39813C26C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66" v="28758"/>
          <pc:sldLayoutMkLst>
            <pc:docMk/>
            <pc:sldMasterMk cId="180999990" sldId="2147483648"/>
            <pc:sldLayoutMk cId="321573969" sldId="2147483834"/>
          </pc:sldLayoutMkLst>
          <pc:spChg chg="mod">
            <ac:chgData name="Ragnhild Halvorsrud" userId="917ea340-fd63-490f-a7db-68428d24cf32" providerId="ADAL" clId="{6FA999E9-229C-4E9A-8ABA-655365537A19}" dt="2026-08-22T15:46:20.237" v="28752" actId="790"/>
            <ac:spMkLst>
              <pc:docMk/>
              <pc:sldMasterMk cId="180999990" sldId="2147483648"/>
              <pc:sldLayoutMk cId="321573969" sldId="2147483834"/>
              <ac:spMk id="9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254" v="28753"/>
            <ac:spMkLst>
              <pc:docMk/>
              <pc:sldMasterMk cId="180999990" sldId="2147483648"/>
              <pc:sldLayoutMk cId="321573969" sldId="2147483834"/>
              <ac:spMk id="13" creationId="{0BB3B459-CDFE-44C8-879C-511BDE5A64B2}"/>
            </ac:spMkLst>
          </pc:spChg>
          <pc:spChg chg="mod">
            <ac:chgData name="Ragnhild Halvorsrud" userId="917ea340-fd63-490f-a7db-68428d24cf32" providerId="ADAL" clId="{6FA999E9-229C-4E9A-8ABA-655365537A19}" dt="2026-08-22T15:46:20.260" v="28754"/>
            <ac:spMkLst>
              <pc:docMk/>
              <pc:sldMasterMk cId="180999990" sldId="2147483648"/>
              <pc:sldLayoutMk cId="321573969" sldId="2147483834"/>
              <ac:spMk id="14" creationId="{66B3FBB4-61DE-493B-8F38-CB78E008D9BE}"/>
            </ac:spMkLst>
          </pc:spChg>
          <pc:spChg chg="mod">
            <ac:chgData name="Ragnhild Halvorsrud" userId="917ea340-fd63-490f-a7db-68428d24cf32" providerId="ADAL" clId="{6FA999E9-229C-4E9A-8ABA-655365537A19}" dt="2026-08-22T15:46:20.266" v="28758"/>
            <ac:spMkLst>
              <pc:docMk/>
              <pc:sldMasterMk cId="180999990" sldId="2147483648"/>
              <pc:sldLayoutMk cId="321573969" sldId="2147483834"/>
              <ac:spMk id="16" creationId="{612244EC-2AD4-435E-89B5-E97CC62AFE11}"/>
            </ac:spMkLst>
          </pc:spChg>
          <pc:spChg chg="mod">
            <ac:chgData name="Ragnhild Halvorsrud" userId="917ea340-fd63-490f-a7db-68428d24cf32" providerId="ADAL" clId="{6FA999E9-229C-4E9A-8ABA-655365537A19}" dt="2026-08-22T15:46:20.262" v="28755" actId="790"/>
            <ac:spMkLst>
              <pc:docMk/>
              <pc:sldMasterMk cId="180999990" sldId="2147483648"/>
              <pc:sldLayoutMk cId="321573969" sldId="2147483834"/>
              <ac:spMk id="20" creationId="{C8F77785-DAC9-4046-8A82-0AC407341173}"/>
            </ac:spMkLst>
          </pc:spChg>
          <pc:spChg chg="mod">
            <ac:chgData name="Ragnhild Halvorsrud" userId="917ea340-fd63-490f-a7db-68428d24cf32" providerId="ADAL" clId="{6FA999E9-229C-4E9A-8ABA-655365537A19}" dt="2026-08-22T15:46:20.265" v="28756" actId="790"/>
            <ac:spMkLst>
              <pc:docMk/>
              <pc:sldMasterMk cId="180999990" sldId="2147483648"/>
              <pc:sldLayoutMk cId="321573969" sldId="2147483834"/>
              <ac:spMk id="21" creationId="{9675D1FD-FB10-4317-AAF4-BDCB2224F107}"/>
            </ac:spMkLst>
          </pc:spChg>
          <pc:spChg chg="mod">
            <ac:chgData name="Ragnhild Halvorsrud" userId="917ea340-fd63-490f-a7db-68428d24cf32" providerId="ADAL" clId="{6FA999E9-229C-4E9A-8ABA-655365537A19}" dt="2026-08-22T15:46:20.266" v="28757" actId="790"/>
            <ac:spMkLst>
              <pc:docMk/>
              <pc:sldMasterMk cId="180999990" sldId="2147483648"/>
              <pc:sldLayoutMk cId="321573969" sldId="2147483834"/>
              <ac:spMk id="23" creationId="{BBF7E881-962B-4385-8C0A-994D3D7717F3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888" v="28573" actId="790"/>
          <pc:sldLayoutMkLst>
            <pc:docMk/>
            <pc:sldMasterMk cId="180999990" sldId="2147483648"/>
            <pc:sldLayoutMk cId="1203899480" sldId="2147483850"/>
          </pc:sldLayoutMkLst>
          <pc:spChg chg="mod">
            <ac:chgData name="Ragnhild Halvorsrud" userId="917ea340-fd63-490f-a7db-68428d24cf32" providerId="ADAL" clId="{6FA999E9-229C-4E9A-8ABA-655365537A19}" dt="2026-08-22T15:46:19.852" v="28562" actId="790"/>
            <ac:spMkLst>
              <pc:docMk/>
              <pc:sldMasterMk cId="180999990" sldId="2147483648"/>
              <pc:sldLayoutMk cId="1203899480" sldId="2147483850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856" v="28563" actId="790"/>
            <ac:spMkLst>
              <pc:docMk/>
              <pc:sldMasterMk cId="180999990" sldId="2147483648"/>
              <pc:sldLayoutMk cId="1203899480" sldId="2147483850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882" v="28570" actId="790"/>
            <ac:spMkLst>
              <pc:docMk/>
              <pc:sldMasterMk cId="180999990" sldId="2147483648"/>
              <pc:sldLayoutMk cId="1203899480" sldId="2147483850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19.884" v="28571" actId="790"/>
            <ac:spMkLst>
              <pc:docMk/>
              <pc:sldMasterMk cId="180999990" sldId="2147483648"/>
              <pc:sldLayoutMk cId="1203899480" sldId="2147483850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19.870" v="28566" actId="790"/>
            <ac:spMkLst>
              <pc:docMk/>
              <pc:sldMasterMk cId="180999990" sldId="2147483648"/>
              <pc:sldLayoutMk cId="1203899480" sldId="2147483850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19.876" v="28567" actId="790"/>
            <ac:spMkLst>
              <pc:docMk/>
              <pc:sldMasterMk cId="180999990" sldId="2147483648"/>
              <pc:sldLayoutMk cId="1203899480" sldId="2147483850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878" v="28568" actId="790"/>
            <ac:spMkLst>
              <pc:docMk/>
              <pc:sldMasterMk cId="180999990" sldId="2147483648"/>
              <pc:sldLayoutMk cId="1203899480" sldId="2147483850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860" v="28564" actId="790"/>
            <ac:spMkLst>
              <pc:docMk/>
              <pc:sldMasterMk cId="180999990" sldId="2147483648"/>
              <pc:sldLayoutMk cId="1203899480" sldId="2147483850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866" v="28565" actId="790"/>
            <ac:spMkLst>
              <pc:docMk/>
              <pc:sldMasterMk cId="180999990" sldId="2147483648"/>
              <pc:sldLayoutMk cId="1203899480" sldId="2147483850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19.880" v="28569" actId="790"/>
            <ac:spMkLst>
              <pc:docMk/>
              <pc:sldMasterMk cId="180999990" sldId="2147483648"/>
              <pc:sldLayoutMk cId="1203899480" sldId="2147483850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19.886" v="28572" actId="790"/>
            <ac:spMkLst>
              <pc:docMk/>
              <pc:sldMasterMk cId="180999990" sldId="2147483648"/>
              <pc:sldLayoutMk cId="1203899480" sldId="2147483850"/>
              <ac:spMk id="14" creationId="{2D692A4D-00C0-8250-9D0A-2328D2CF9117}"/>
            </ac:spMkLst>
          </pc:spChg>
          <pc:spChg chg="mod">
            <ac:chgData name="Ragnhild Halvorsrud" userId="917ea340-fd63-490f-a7db-68428d24cf32" providerId="ADAL" clId="{6FA999E9-229C-4E9A-8ABA-655365537A19}" dt="2026-08-22T15:46:19.888" v="28573" actId="790"/>
            <ac:spMkLst>
              <pc:docMk/>
              <pc:sldMasterMk cId="180999990" sldId="2147483648"/>
              <pc:sldLayoutMk cId="1203899480" sldId="2147483850"/>
              <ac:spMk id="16" creationId="{F5B994B7-C413-D58E-3632-8C50FE047C2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815" v="28548" actId="790"/>
          <pc:sldLayoutMkLst>
            <pc:docMk/>
            <pc:sldMasterMk cId="180999990" sldId="2147483648"/>
            <pc:sldLayoutMk cId="1691229348" sldId="2147483852"/>
          </pc:sldLayoutMkLst>
          <pc:spChg chg="mod">
            <ac:chgData name="Ragnhild Halvorsrud" userId="917ea340-fd63-490f-a7db-68428d24cf32" providerId="ADAL" clId="{6FA999E9-229C-4E9A-8ABA-655365537A19}" dt="2026-08-22T15:46:19.787" v="28539" actId="790"/>
            <ac:spMkLst>
              <pc:docMk/>
              <pc:sldMasterMk cId="180999990" sldId="2147483648"/>
              <pc:sldLayoutMk cId="1691229348" sldId="2147483852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789" v="28540" actId="790"/>
            <ac:spMkLst>
              <pc:docMk/>
              <pc:sldMasterMk cId="180999990" sldId="2147483648"/>
              <pc:sldLayoutMk cId="1691229348" sldId="2147483852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809" v="28546" actId="790"/>
            <ac:spMkLst>
              <pc:docMk/>
              <pc:sldMasterMk cId="180999990" sldId="2147483648"/>
              <pc:sldLayoutMk cId="1691229348" sldId="2147483852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19.811" v="28547" actId="790"/>
            <ac:spMkLst>
              <pc:docMk/>
              <pc:sldMasterMk cId="180999990" sldId="2147483648"/>
              <pc:sldLayoutMk cId="1691229348" sldId="2147483852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19.803" v="28543" actId="790"/>
            <ac:spMkLst>
              <pc:docMk/>
              <pc:sldMasterMk cId="180999990" sldId="2147483648"/>
              <pc:sldLayoutMk cId="1691229348" sldId="2147483852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807" v="28544" actId="790"/>
            <ac:spMkLst>
              <pc:docMk/>
              <pc:sldMasterMk cId="180999990" sldId="2147483648"/>
              <pc:sldLayoutMk cId="1691229348" sldId="2147483852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795" v="28541" actId="790"/>
            <ac:spMkLst>
              <pc:docMk/>
              <pc:sldMasterMk cId="180999990" sldId="2147483648"/>
              <pc:sldLayoutMk cId="1691229348" sldId="2147483852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799" v="28542" actId="790"/>
            <ac:spMkLst>
              <pc:docMk/>
              <pc:sldMasterMk cId="180999990" sldId="2147483648"/>
              <pc:sldLayoutMk cId="1691229348" sldId="2147483852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19.807" v="28545" actId="790"/>
            <ac:spMkLst>
              <pc:docMk/>
              <pc:sldMasterMk cId="180999990" sldId="2147483648"/>
              <pc:sldLayoutMk cId="1691229348" sldId="2147483852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19.815" v="28548" actId="790"/>
            <ac:spMkLst>
              <pc:docMk/>
              <pc:sldMasterMk cId="180999990" sldId="2147483648"/>
              <pc:sldLayoutMk cId="1691229348" sldId="2147483852"/>
              <ac:spMk id="14" creationId="{2D692A4D-00C0-8250-9D0A-2328D2CF911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760" v="28527" actId="790"/>
          <pc:sldLayoutMkLst>
            <pc:docMk/>
            <pc:sldMasterMk cId="180999990" sldId="2147483648"/>
            <pc:sldLayoutMk cId="1672626872" sldId="2147483853"/>
          </pc:sldLayoutMkLst>
          <pc:spChg chg="mod">
            <ac:chgData name="Ragnhild Halvorsrud" userId="917ea340-fd63-490f-a7db-68428d24cf32" providerId="ADAL" clId="{6FA999E9-229C-4E9A-8ABA-655365537A19}" dt="2026-08-22T15:46:19.740" v="28520" actId="790"/>
            <ac:spMkLst>
              <pc:docMk/>
              <pc:sldMasterMk cId="180999990" sldId="2147483648"/>
              <pc:sldLayoutMk cId="1672626872" sldId="2147483853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744" v="28521" actId="790"/>
            <ac:spMkLst>
              <pc:docMk/>
              <pc:sldMasterMk cId="180999990" sldId="2147483648"/>
              <pc:sldLayoutMk cId="1672626872" sldId="2147483853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758" v="28526" actId="790"/>
            <ac:spMkLst>
              <pc:docMk/>
              <pc:sldMasterMk cId="180999990" sldId="2147483648"/>
              <pc:sldLayoutMk cId="1672626872" sldId="2147483853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19.760" v="28527" actId="790"/>
            <ac:spMkLst>
              <pc:docMk/>
              <pc:sldMasterMk cId="180999990" sldId="2147483648"/>
              <pc:sldLayoutMk cId="1672626872" sldId="2147483853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19.752" v="28523" actId="790"/>
            <ac:spMkLst>
              <pc:docMk/>
              <pc:sldMasterMk cId="180999990" sldId="2147483648"/>
              <pc:sldLayoutMk cId="1672626872" sldId="2147483853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754" v="28524" actId="790"/>
            <ac:spMkLst>
              <pc:docMk/>
              <pc:sldMasterMk cId="180999990" sldId="2147483648"/>
              <pc:sldLayoutMk cId="1672626872" sldId="2147483853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748" v="28522" actId="790"/>
            <ac:spMkLst>
              <pc:docMk/>
              <pc:sldMasterMk cId="180999990" sldId="2147483648"/>
              <pc:sldLayoutMk cId="1672626872" sldId="2147483853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756" v="28525" actId="790"/>
            <ac:spMkLst>
              <pc:docMk/>
              <pc:sldMasterMk cId="180999990" sldId="2147483648"/>
              <pc:sldLayoutMk cId="1672626872" sldId="2147483853"/>
              <ac:spMk id="12" creationId="{802F9186-C588-D9D9-4362-A6E39813C26C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016" v="28627" actId="790"/>
          <pc:sldLayoutMkLst>
            <pc:docMk/>
            <pc:sldMasterMk cId="180999990" sldId="2147483648"/>
            <pc:sldLayoutMk cId="3095187913" sldId="2147483854"/>
          </pc:sldLayoutMkLst>
          <pc:spChg chg="mod">
            <ac:chgData name="Ragnhild Halvorsrud" userId="917ea340-fd63-490f-a7db-68428d24cf32" providerId="ADAL" clId="{6FA999E9-229C-4E9A-8ABA-655365537A19}" dt="2026-08-22T15:46:19.984" v="28608" actId="790"/>
            <ac:spMkLst>
              <pc:docMk/>
              <pc:sldMasterMk cId="180999990" sldId="2147483648"/>
              <pc:sldLayoutMk cId="3095187913" sldId="2147483854"/>
              <ac:spMk id="2" creationId="{9219155F-E484-16BD-A026-E7600933DF51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09" actId="790"/>
            <ac:spMkLst>
              <pc:docMk/>
              <pc:sldMasterMk cId="180999990" sldId="2147483648"/>
              <pc:sldLayoutMk cId="3095187913" sldId="2147483854"/>
              <ac:spMk id="3" creationId="{6B1BA5ED-3537-7D6A-425A-C397388A5D88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10" actId="790"/>
            <ac:spMkLst>
              <pc:docMk/>
              <pc:sldMasterMk cId="180999990" sldId="2147483648"/>
              <pc:sldLayoutMk cId="3095187913" sldId="2147483854"/>
              <ac:spMk id="4" creationId="{2BC86C2E-97BB-31F7-12A5-0644C04B93F9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11" actId="790"/>
            <ac:spMkLst>
              <pc:docMk/>
              <pc:sldMasterMk cId="180999990" sldId="2147483648"/>
              <pc:sldLayoutMk cId="3095187913" sldId="2147483854"/>
              <ac:spMk id="5" creationId="{47B0D68A-51E3-9584-38D0-1105C2821188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12" actId="790"/>
            <ac:spMkLst>
              <pc:docMk/>
              <pc:sldMasterMk cId="180999990" sldId="2147483648"/>
              <pc:sldLayoutMk cId="3095187913" sldId="2147483854"/>
              <ac:spMk id="6" creationId="{81E742A1-F281-1014-E2D5-C30B91F1654E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13" actId="790"/>
            <ac:spMkLst>
              <pc:docMk/>
              <pc:sldMasterMk cId="180999990" sldId="2147483648"/>
              <pc:sldLayoutMk cId="3095187913" sldId="2147483854"/>
              <ac:spMk id="7" creationId="{3CE76770-965E-1DD3-A755-6DFE781A0335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14" actId="790"/>
            <ac:spMkLst>
              <pc:docMk/>
              <pc:sldMasterMk cId="180999990" sldId="2147483648"/>
              <pc:sldLayoutMk cId="3095187913" sldId="2147483854"/>
              <ac:spMk id="8" creationId="{5127E865-BC90-C8BC-ED27-0C583BEEB711}"/>
            </ac:spMkLst>
          </pc:spChg>
          <pc:spChg chg="mod">
            <ac:chgData name="Ragnhild Halvorsrud" userId="917ea340-fd63-490f-a7db-68428d24cf32" providerId="ADAL" clId="{6FA999E9-229C-4E9A-8ABA-655365537A19}" dt="2026-08-22T15:46:20" v="28615" actId="790"/>
            <ac:spMkLst>
              <pc:docMk/>
              <pc:sldMasterMk cId="180999990" sldId="2147483648"/>
              <pc:sldLayoutMk cId="3095187913" sldId="2147483854"/>
              <ac:spMk id="9" creationId="{C246A86C-5D5C-58F4-FB7A-C3D8EB88D184}"/>
            </ac:spMkLst>
          </pc:spChg>
          <pc:spChg chg="mod">
            <ac:chgData name="Ragnhild Halvorsrud" userId="917ea340-fd63-490f-a7db-68428d24cf32" providerId="ADAL" clId="{6FA999E9-229C-4E9A-8ABA-655365537A19}" dt="2026-08-22T15:46:20" v="28616" actId="790"/>
            <ac:spMkLst>
              <pc:docMk/>
              <pc:sldMasterMk cId="180999990" sldId="2147483648"/>
              <pc:sldLayoutMk cId="3095187913" sldId="2147483854"/>
              <ac:spMk id="10" creationId="{979E44AF-3808-2ED9-4AB3-3E8402E9A899}"/>
            </ac:spMkLst>
          </pc:spChg>
          <pc:spChg chg="mod">
            <ac:chgData name="Ragnhild Halvorsrud" userId="917ea340-fd63-490f-a7db-68428d24cf32" providerId="ADAL" clId="{6FA999E9-229C-4E9A-8ABA-655365537A19}" dt="2026-08-22T15:46:20" v="28617" actId="790"/>
            <ac:spMkLst>
              <pc:docMk/>
              <pc:sldMasterMk cId="180999990" sldId="2147483648"/>
              <pc:sldLayoutMk cId="3095187913" sldId="2147483854"/>
              <ac:spMk id="11" creationId="{D86A206B-2815-D954-4995-D32CF268099F}"/>
            </ac:spMkLst>
          </pc:spChg>
          <pc:spChg chg="mod">
            <ac:chgData name="Ragnhild Halvorsrud" userId="917ea340-fd63-490f-a7db-68428d24cf32" providerId="ADAL" clId="{6FA999E9-229C-4E9A-8ABA-655365537A19}" dt="2026-08-22T15:46:20" v="28618" actId="790"/>
            <ac:spMkLst>
              <pc:docMk/>
              <pc:sldMasterMk cId="180999990" sldId="2147483648"/>
              <pc:sldLayoutMk cId="3095187913" sldId="2147483854"/>
              <ac:spMk id="12" creationId="{CCB79526-A9BF-641A-4C3C-42D34BB81373}"/>
            </ac:spMkLst>
          </pc:spChg>
          <pc:spChg chg="mod">
            <ac:chgData name="Ragnhild Halvorsrud" userId="917ea340-fd63-490f-a7db-68428d24cf32" providerId="ADAL" clId="{6FA999E9-229C-4E9A-8ABA-655365537A19}" dt="2026-08-22T15:46:20" v="28619" actId="790"/>
            <ac:spMkLst>
              <pc:docMk/>
              <pc:sldMasterMk cId="180999990" sldId="2147483648"/>
              <pc:sldLayoutMk cId="3095187913" sldId="2147483854"/>
              <ac:spMk id="15" creationId="{F58BA53C-9C01-6312-66F7-0CB7BEE3B90F}"/>
            </ac:spMkLst>
          </pc:spChg>
          <pc:spChg chg="mod">
            <ac:chgData name="Ragnhild Halvorsrud" userId="917ea340-fd63-490f-a7db-68428d24cf32" providerId="ADAL" clId="{6FA999E9-229C-4E9A-8ABA-655365537A19}" dt="2026-08-22T15:46:20" v="28620" actId="790"/>
            <ac:spMkLst>
              <pc:docMk/>
              <pc:sldMasterMk cId="180999990" sldId="2147483648"/>
              <pc:sldLayoutMk cId="3095187913" sldId="2147483854"/>
              <ac:spMk id="16" creationId="{462D0E5A-E779-27A6-889B-D963AE1559E4}"/>
            </ac:spMkLst>
          </pc:spChg>
          <pc:spChg chg="mod">
            <ac:chgData name="Ragnhild Halvorsrud" userId="917ea340-fd63-490f-a7db-68428d24cf32" providerId="ADAL" clId="{6FA999E9-229C-4E9A-8ABA-655365537A19}" dt="2026-08-22T15:46:20" v="28621" actId="790"/>
            <ac:spMkLst>
              <pc:docMk/>
              <pc:sldMasterMk cId="180999990" sldId="2147483648"/>
              <pc:sldLayoutMk cId="3095187913" sldId="2147483854"/>
              <ac:spMk id="17" creationId="{4171DA5C-83F2-3BED-EF66-D49F9EBBCFB3}"/>
            </ac:spMkLst>
          </pc:spChg>
          <pc:spChg chg="mod">
            <ac:chgData name="Ragnhild Halvorsrud" userId="917ea340-fd63-490f-a7db-68428d24cf32" providerId="ADAL" clId="{6FA999E9-229C-4E9A-8ABA-655365537A19}" dt="2026-08-22T15:46:20" v="28622" actId="790"/>
            <ac:spMkLst>
              <pc:docMk/>
              <pc:sldMasterMk cId="180999990" sldId="2147483648"/>
              <pc:sldLayoutMk cId="3095187913" sldId="2147483854"/>
              <ac:spMk id="18" creationId="{FDA6BAF1-3C69-FACB-C8FC-A3F577E84F70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3" actId="790"/>
            <ac:spMkLst>
              <pc:docMk/>
              <pc:sldMasterMk cId="180999990" sldId="2147483648"/>
              <pc:sldLayoutMk cId="3095187913" sldId="2147483854"/>
              <ac:spMk id="19" creationId="{CD25111E-2DF3-4F71-B51C-31A085AF99E1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4" actId="790"/>
            <ac:spMkLst>
              <pc:docMk/>
              <pc:sldMasterMk cId="180999990" sldId="2147483648"/>
              <pc:sldLayoutMk cId="3095187913" sldId="2147483854"/>
              <ac:spMk id="20" creationId="{1F5A6729-0677-3E4E-4433-2D57EE6BA5FC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5" actId="790"/>
            <ac:spMkLst>
              <pc:docMk/>
              <pc:sldMasterMk cId="180999990" sldId="2147483648"/>
              <pc:sldLayoutMk cId="3095187913" sldId="2147483854"/>
              <ac:spMk id="21" creationId="{8D90A84F-73BE-DBFF-AA3C-EE8E9AE063CF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6" actId="790"/>
            <ac:spMkLst>
              <pc:docMk/>
              <pc:sldMasterMk cId="180999990" sldId="2147483648"/>
              <pc:sldLayoutMk cId="3095187913" sldId="2147483854"/>
              <ac:spMk id="22" creationId="{9EA507EC-0D5F-BD46-45E7-3B97BB82A857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7" actId="790"/>
            <ac:spMkLst>
              <pc:docMk/>
              <pc:sldMasterMk cId="180999990" sldId="2147483648"/>
              <pc:sldLayoutMk cId="3095187913" sldId="2147483854"/>
              <ac:spMk id="23" creationId="{14E97ED1-0A84-3BD0-BDB8-B3C3662D77CB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515" v="28408" actId="790"/>
          <pc:sldLayoutMkLst>
            <pc:docMk/>
            <pc:sldMasterMk cId="180999990" sldId="2147483648"/>
            <pc:sldLayoutMk cId="3569187583" sldId="2147483855"/>
          </pc:sldLayoutMkLst>
          <pc:spChg chg="mod">
            <ac:chgData name="Ragnhild Halvorsrud" userId="917ea340-fd63-490f-a7db-68428d24cf32" providerId="ADAL" clId="{6FA999E9-229C-4E9A-8ABA-655365537A19}" dt="2026-08-22T15:46:19.513" v="28407" actId="790"/>
            <ac:spMkLst>
              <pc:docMk/>
              <pc:sldMasterMk cId="180999990" sldId="2147483648"/>
              <pc:sldLayoutMk cId="3569187583" sldId="2147483855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15" v="28408" actId="790"/>
            <ac:spMkLst>
              <pc:docMk/>
              <pc:sldMasterMk cId="180999990" sldId="2147483648"/>
              <pc:sldLayoutMk cId="3569187583" sldId="2147483855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03" v="28403" actId="790"/>
            <ac:spMkLst>
              <pc:docMk/>
              <pc:sldMasterMk cId="180999990" sldId="2147483648"/>
              <pc:sldLayoutMk cId="3569187583" sldId="2147483855"/>
              <ac:spMk id="6" creationId="{CEF199E2-C2A6-E661-D2B8-0A3042ECC011}"/>
            </ac:spMkLst>
          </pc:spChg>
          <pc:spChg chg="mod">
            <ac:chgData name="Ragnhild Halvorsrud" userId="917ea340-fd63-490f-a7db-68428d24cf32" providerId="ADAL" clId="{6FA999E9-229C-4E9A-8ABA-655365537A19}" dt="2026-08-22T15:46:19.503" v="28402" actId="790"/>
            <ac:spMkLst>
              <pc:docMk/>
              <pc:sldMasterMk cId="180999990" sldId="2147483648"/>
              <pc:sldLayoutMk cId="3569187583" sldId="2147483855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07" v="28404" actId="790"/>
            <ac:spMkLst>
              <pc:docMk/>
              <pc:sldMasterMk cId="180999990" sldId="2147483648"/>
              <pc:sldLayoutMk cId="3569187583" sldId="2147483855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09" v="28405" actId="790"/>
            <ac:spMkLst>
              <pc:docMk/>
              <pc:sldMasterMk cId="180999990" sldId="2147483648"/>
              <pc:sldLayoutMk cId="3569187583" sldId="2147483855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11" v="28406" actId="790"/>
            <ac:spMkLst>
              <pc:docMk/>
              <pc:sldMasterMk cId="180999990" sldId="2147483648"/>
              <pc:sldLayoutMk cId="3569187583" sldId="2147483855"/>
              <ac:spMk id="12" creationId="{1BEB41F5-194C-405C-8EDC-8C5E550FE046}"/>
            </ac:spMkLst>
          </pc:spChg>
          <pc:spChg chg="mod">
            <ac:chgData name="Ragnhild Halvorsrud" userId="917ea340-fd63-490f-a7db-68428d24cf32" providerId="ADAL" clId="{6FA999E9-229C-4E9A-8ABA-655365537A19}" dt="2026-08-22T15:46:19.501" v="28401" actId="790"/>
            <ac:spMkLst>
              <pc:docMk/>
              <pc:sldMasterMk cId="180999990" sldId="2147483648"/>
              <pc:sldLayoutMk cId="3569187583" sldId="2147483855"/>
              <ac:spMk id="13" creationId="{CABC6D3D-6D55-BEA1-68AD-A253AAE0251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499" v="28400" actId="790"/>
          <pc:sldLayoutMkLst>
            <pc:docMk/>
            <pc:sldMasterMk cId="180999990" sldId="2147483648"/>
            <pc:sldLayoutMk cId="2678141953" sldId="2147483856"/>
          </pc:sldLayoutMkLst>
          <pc:spChg chg="mod">
            <ac:chgData name="Ragnhild Halvorsrud" userId="917ea340-fd63-490f-a7db-68428d24cf32" providerId="ADAL" clId="{6FA999E9-229C-4E9A-8ABA-655365537A19}" dt="2026-08-22T15:46:19.497" v="28399" actId="790"/>
            <ac:spMkLst>
              <pc:docMk/>
              <pc:sldMasterMk cId="180999990" sldId="2147483648"/>
              <pc:sldLayoutMk cId="2678141953" sldId="2147483856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499" v="28400" actId="790"/>
            <ac:spMkLst>
              <pc:docMk/>
              <pc:sldMasterMk cId="180999990" sldId="2147483648"/>
              <pc:sldLayoutMk cId="2678141953" sldId="2147483856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487" v="28395" actId="790"/>
            <ac:spMkLst>
              <pc:docMk/>
              <pc:sldMasterMk cId="180999990" sldId="2147483648"/>
              <pc:sldLayoutMk cId="2678141953" sldId="2147483856"/>
              <ac:spMk id="9" creationId="{9F4BED65-4CA9-3131-392D-8D0A7221C8B9}"/>
            </ac:spMkLst>
          </pc:spChg>
          <pc:spChg chg="mod">
            <ac:chgData name="Ragnhild Halvorsrud" userId="917ea340-fd63-490f-a7db-68428d24cf32" providerId="ADAL" clId="{6FA999E9-229C-4E9A-8ABA-655365537A19}" dt="2026-08-22T15:46:19.489" v="28396" actId="790"/>
            <ac:spMkLst>
              <pc:docMk/>
              <pc:sldMasterMk cId="180999990" sldId="2147483648"/>
              <pc:sldLayoutMk cId="2678141953" sldId="2147483856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491" v="28397" actId="790"/>
            <ac:spMkLst>
              <pc:docMk/>
              <pc:sldMasterMk cId="180999990" sldId="2147483648"/>
              <pc:sldLayoutMk cId="2678141953" sldId="2147483856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495" v="28398" actId="790"/>
            <ac:spMkLst>
              <pc:docMk/>
              <pc:sldMasterMk cId="180999990" sldId="2147483648"/>
              <pc:sldLayoutMk cId="2678141953" sldId="2147483856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529" v="28415" actId="790"/>
          <pc:sldLayoutMkLst>
            <pc:docMk/>
            <pc:sldMasterMk cId="180999990" sldId="2147483648"/>
            <pc:sldLayoutMk cId="541849931" sldId="2147483858"/>
          </pc:sldLayoutMkLst>
          <pc:spChg chg="mod">
            <ac:chgData name="Ragnhild Halvorsrud" userId="917ea340-fd63-490f-a7db-68428d24cf32" providerId="ADAL" clId="{6FA999E9-229C-4E9A-8ABA-655365537A19}" dt="2026-08-22T15:46:19.527" v="28414" actId="790"/>
            <ac:spMkLst>
              <pc:docMk/>
              <pc:sldMasterMk cId="180999990" sldId="2147483648"/>
              <pc:sldLayoutMk cId="541849931" sldId="2147483858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29" v="28415" actId="790"/>
            <ac:spMkLst>
              <pc:docMk/>
              <pc:sldMasterMk cId="180999990" sldId="2147483648"/>
              <pc:sldLayoutMk cId="541849931" sldId="2147483858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15" v="28409" actId="790"/>
            <ac:spMkLst>
              <pc:docMk/>
              <pc:sldMasterMk cId="180999990" sldId="2147483648"/>
              <pc:sldLayoutMk cId="541849931" sldId="2147483858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517" v="28410" actId="790"/>
            <ac:spMkLst>
              <pc:docMk/>
              <pc:sldMasterMk cId="180999990" sldId="2147483648"/>
              <pc:sldLayoutMk cId="541849931" sldId="2147483858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21" v="28411" actId="790"/>
            <ac:spMkLst>
              <pc:docMk/>
              <pc:sldMasterMk cId="180999990" sldId="2147483648"/>
              <pc:sldLayoutMk cId="541849931" sldId="2147483858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23" v="28412" actId="790"/>
            <ac:spMkLst>
              <pc:docMk/>
              <pc:sldMasterMk cId="180999990" sldId="2147483648"/>
              <pc:sldLayoutMk cId="541849931" sldId="2147483858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25" v="28413" actId="790"/>
            <ac:spMkLst>
              <pc:docMk/>
              <pc:sldMasterMk cId="180999990" sldId="2147483648"/>
              <pc:sldLayoutMk cId="541849931" sldId="2147483858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546" v="28423" actId="790"/>
          <pc:sldLayoutMkLst>
            <pc:docMk/>
            <pc:sldMasterMk cId="180999990" sldId="2147483648"/>
            <pc:sldLayoutMk cId="529546354" sldId="2147483859"/>
          </pc:sldLayoutMkLst>
          <pc:spChg chg="mod">
            <ac:chgData name="Ragnhild Halvorsrud" userId="917ea340-fd63-490f-a7db-68428d24cf32" providerId="ADAL" clId="{6FA999E9-229C-4E9A-8ABA-655365537A19}" dt="2026-08-22T15:46:19.544" v="28422" actId="790"/>
            <ac:spMkLst>
              <pc:docMk/>
              <pc:sldMasterMk cId="180999990" sldId="2147483648"/>
              <pc:sldLayoutMk cId="529546354" sldId="2147483859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31" v="28416" actId="790"/>
            <ac:spMkLst>
              <pc:docMk/>
              <pc:sldMasterMk cId="180999990" sldId="2147483648"/>
              <pc:sldLayoutMk cId="529546354" sldId="2147483859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537" v="28419" actId="790"/>
            <ac:spMkLst>
              <pc:docMk/>
              <pc:sldMasterMk cId="180999990" sldId="2147483648"/>
              <pc:sldLayoutMk cId="529546354" sldId="2147483859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40" v="28420" actId="790"/>
            <ac:spMkLst>
              <pc:docMk/>
              <pc:sldMasterMk cId="180999990" sldId="2147483648"/>
              <pc:sldLayoutMk cId="529546354" sldId="2147483859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42" v="28421" actId="790"/>
            <ac:spMkLst>
              <pc:docMk/>
              <pc:sldMasterMk cId="180999990" sldId="2147483648"/>
              <pc:sldLayoutMk cId="529546354" sldId="2147483859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33" v="28417" actId="790"/>
            <ac:spMkLst>
              <pc:docMk/>
              <pc:sldMasterMk cId="180999990" sldId="2147483648"/>
              <pc:sldLayoutMk cId="529546354" sldId="2147483859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19.535" v="28418" actId="790"/>
            <ac:spMkLst>
              <pc:docMk/>
              <pc:sldMasterMk cId="180999990" sldId="2147483648"/>
              <pc:sldLayoutMk cId="529546354" sldId="2147483859"/>
              <ac:spMk id="14" creationId="{58079317-2862-C930-D1B2-76DAF709C737}"/>
            </ac:spMkLst>
          </pc:spChg>
          <pc:spChg chg="mod">
            <ac:chgData name="Ragnhild Halvorsrud" userId="917ea340-fd63-490f-a7db-68428d24cf32" providerId="ADAL" clId="{6FA999E9-229C-4E9A-8ABA-655365537A19}" dt="2026-08-22T15:46:19.546" v="28423" actId="790"/>
            <ac:spMkLst>
              <pc:docMk/>
              <pc:sldMasterMk cId="180999990" sldId="2147483648"/>
              <pc:sldLayoutMk cId="529546354" sldId="2147483859"/>
              <ac:spMk id="15" creationId="{EB45E528-5974-3985-BA79-D52812ED536D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561" v="28431" actId="790"/>
          <pc:sldLayoutMkLst>
            <pc:docMk/>
            <pc:sldMasterMk cId="180999990" sldId="2147483648"/>
            <pc:sldLayoutMk cId="2531523818" sldId="2147483860"/>
          </pc:sldLayoutMkLst>
          <pc:spChg chg="mod">
            <ac:chgData name="Ragnhild Halvorsrud" userId="917ea340-fd63-490f-a7db-68428d24cf32" providerId="ADAL" clId="{6FA999E9-229C-4E9A-8ABA-655365537A19}" dt="2026-08-22T15:46:19.559" v="28430" actId="790"/>
            <ac:spMkLst>
              <pc:docMk/>
              <pc:sldMasterMk cId="180999990" sldId="2147483648"/>
              <pc:sldLayoutMk cId="2531523818" sldId="2147483860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61" v="28431" actId="790"/>
            <ac:spMkLst>
              <pc:docMk/>
              <pc:sldMasterMk cId="180999990" sldId="2147483648"/>
              <pc:sldLayoutMk cId="2531523818" sldId="2147483860"/>
              <ac:spMk id="3" creationId="{7BCA202A-255B-309E-CAD7-631B8D012867}"/>
            </ac:spMkLst>
          </pc:spChg>
          <pc:spChg chg="mod">
            <ac:chgData name="Ragnhild Halvorsrud" userId="917ea340-fd63-490f-a7db-68428d24cf32" providerId="ADAL" clId="{6FA999E9-229C-4E9A-8ABA-655365537A19}" dt="2026-08-22T15:46:19.548" v="28424" actId="790"/>
            <ac:spMkLst>
              <pc:docMk/>
              <pc:sldMasterMk cId="180999990" sldId="2147483648"/>
              <pc:sldLayoutMk cId="2531523818" sldId="2147483860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548" v="28425" actId="790"/>
            <ac:spMkLst>
              <pc:docMk/>
              <pc:sldMasterMk cId="180999990" sldId="2147483648"/>
              <pc:sldLayoutMk cId="2531523818" sldId="2147483860"/>
              <ac:spMk id="8" creationId="{6E826C15-60C7-4A89-7E05-D8E3D8C3A667}"/>
            </ac:spMkLst>
          </pc:spChg>
          <pc:spChg chg="mod">
            <ac:chgData name="Ragnhild Halvorsrud" userId="917ea340-fd63-490f-a7db-68428d24cf32" providerId="ADAL" clId="{6FA999E9-229C-4E9A-8ABA-655365537A19}" dt="2026-08-22T15:46:19.552" v="28427" actId="790"/>
            <ac:spMkLst>
              <pc:docMk/>
              <pc:sldMasterMk cId="180999990" sldId="2147483648"/>
              <pc:sldLayoutMk cId="2531523818" sldId="2147483860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55" v="28428" actId="790"/>
            <ac:spMkLst>
              <pc:docMk/>
              <pc:sldMasterMk cId="180999990" sldId="2147483648"/>
              <pc:sldLayoutMk cId="2531523818" sldId="2147483860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57" v="28429" actId="790"/>
            <ac:spMkLst>
              <pc:docMk/>
              <pc:sldMasterMk cId="180999990" sldId="2147483648"/>
              <pc:sldLayoutMk cId="2531523818" sldId="2147483860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50" v="28426" actId="790"/>
            <ac:spMkLst>
              <pc:docMk/>
              <pc:sldMasterMk cId="180999990" sldId="2147483648"/>
              <pc:sldLayoutMk cId="2531523818" sldId="2147483860"/>
              <ac:spMk id="12" creationId="{E7692B0B-6A59-5C97-2A63-F0E68435E204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576" v="28439" actId="790"/>
          <pc:sldLayoutMkLst>
            <pc:docMk/>
            <pc:sldMasterMk cId="180999990" sldId="2147483648"/>
            <pc:sldLayoutMk cId="1921147051" sldId="2147483861"/>
          </pc:sldLayoutMkLst>
          <pc:spChg chg="mod">
            <ac:chgData name="Ragnhild Halvorsrud" userId="917ea340-fd63-490f-a7db-68428d24cf32" providerId="ADAL" clId="{6FA999E9-229C-4E9A-8ABA-655365537A19}" dt="2026-08-22T15:46:19.574" v="28438" actId="790"/>
            <ac:spMkLst>
              <pc:docMk/>
              <pc:sldMasterMk cId="180999990" sldId="2147483648"/>
              <pc:sldLayoutMk cId="1921147051" sldId="2147483861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76" v="28439" actId="790"/>
            <ac:spMkLst>
              <pc:docMk/>
              <pc:sldMasterMk cId="180999990" sldId="2147483648"/>
              <pc:sldLayoutMk cId="1921147051" sldId="2147483861"/>
              <ac:spMk id="3" creationId="{043CA439-8159-F071-AC79-A82A38DF2204}"/>
            </ac:spMkLst>
          </pc:spChg>
          <pc:spChg chg="mod">
            <ac:chgData name="Ragnhild Halvorsrud" userId="917ea340-fd63-490f-a7db-68428d24cf32" providerId="ADAL" clId="{6FA999E9-229C-4E9A-8ABA-655365537A19}" dt="2026-08-22T15:46:19.563" v="28432" actId="790"/>
            <ac:spMkLst>
              <pc:docMk/>
              <pc:sldMasterMk cId="180999990" sldId="2147483648"/>
              <pc:sldLayoutMk cId="1921147051" sldId="2147483861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563" v="28433" actId="790"/>
            <ac:spMkLst>
              <pc:docMk/>
              <pc:sldMasterMk cId="180999990" sldId="2147483648"/>
              <pc:sldLayoutMk cId="1921147051" sldId="2147483861"/>
              <ac:spMk id="8" creationId="{8BC85861-2FB3-5F5C-0CCE-334D23BE287F}"/>
            </ac:spMkLst>
          </pc:spChg>
          <pc:spChg chg="mod">
            <ac:chgData name="Ragnhild Halvorsrud" userId="917ea340-fd63-490f-a7db-68428d24cf32" providerId="ADAL" clId="{6FA999E9-229C-4E9A-8ABA-655365537A19}" dt="2026-08-22T15:46:19.567" v="28435" actId="790"/>
            <ac:spMkLst>
              <pc:docMk/>
              <pc:sldMasterMk cId="180999990" sldId="2147483648"/>
              <pc:sldLayoutMk cId="1921147051" sldId="2147483861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70" v="28436" actId="790"/>
            <ac:spMkLst>
              <pc:docMk/>
              <pc:sldMasterMk cId="180999990" sldId="2147483648"/>
              <pc:sldLayoutMk cId="1921147051" sldId="2147483861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72" v="28437" actId="790"/>
            <ac:spMkLst>
              <pc:docMk/>
              <pc:sldMasterMk cId="180999990" sldId="2147483648"/>
              <pc:sldLayoutMk cId="1921147051" sldId="2147483861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65" v="28434" actId="790"/>
            <ac:spMkLst>
              <pc:docMk/>
              <pc:sldMasterMk cId="180999990" sldId="2147483648"/>
              <pc:sldLayoutMk cId="1921147051" sldId="2147483861"/>
              <ac:spMk id="12" creationId="{DB6F83E0-6B16-40B4-F511-4E3E1BA483E2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586" v="28447" actId="790"/>
          <pc:sldLayoutMkLst>
            <pc:docMk/>
            <pc:sldMasterMk cId="180999990" sldId="2147483648"/>
            <pc:sldLayoutMk cId="3246799366" sldId="2147483862"/>
          </pc:sldLayoutMkLst>
          <pc:spChg chg="mod">
            <ac:chgData name="Ragnhild Halvorsrud" userId="917ea340-fd63-490f-a7db-68428d24cf32" providerId="ADAL" clId="{6FA999E9-229C-4E9A-8ABA-655365537A19}" dt="2026-08-22T15:46:19.586" v="28446" actId="790"/>
            <ac:spMkLst>
              <pc:docMk/>
              <pc:sldMasterMk cId="180999990" sldId="2147483648"/>
              <pc:sldLayoutMk cId="3246799366" sldId="2147483862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47" actId="790"/>
            <ac:spMkLst>
              <pc:docMk/>
              <pc:sldMasterMk cId="180999990" sldId="2147483648"/>
              <pc:sldLayoutMk cId="3246799366" sldId="2147483862"/>
              <ac:spMk id="3" creationId="{70EED120-9E80-5452-0797-37D6B887ADAA}"/>
            </ac:spMkLst>
          </pc:spChg>
          <pc:spChg chg="mod">
            <ac:chgData name="Ragnhild Halvorsrud" userId="917ea340-fd63-490f-a7db-68428d24cf32" providerId="ADAL" clId="{6FA999E9-229C-4E9A-8ABA-655365537A19}" dt="2026-08-22T15:46:19.576" v="28440" actId="790"/>
            <ac:spMkLst>
              <pc:docMk/>
              <pc:sldMasterMk cId="180999990" sldId="2147483648"/>
              <pc:sldLayoutMk cId="3246799366" sldId="2147483862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580" v="28443" actId="790"/>
            <ac:spMkLst>
              <pc:docMk/>
              <pc:sldMasterMk cId="180999990" sldId="2147483648"/>
              <pc:sldLayoutMk cId="3246799366" sldId="2147483862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82" v="28444" actId="790"/>
            <ac:spMkLst>
              <pc:docMk/>
              <pc:sldMasterMk cId="180999990" sldId="2147483648"/>
              <pc:sldLayoutMk cId="3246799366" sldId="2147483862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84" v="28445" actId="790"/>
            <ac:spMkLst>
              <pc:docMk/>
              <pc:sldMasterMk cId="180999990" sldId="2147483648"/>
              <pc:sldLayoutMk cId="3246799366" sldId="2147483862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78" v="28441" actId="790"/>
            <ac:spMkLst>
              <pc:docMk/>
              <pc:sldMasterMk cId="180999990" sldId="2147483648"/>
              <pc:sldLayoutMk cId="3246799366" sldId="2147483862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19.578" v="28442" actId="790"/>
            <ac:spMkLst>
              <pc:docMk/>
              <pc:sldMasterMk cId="180999990" sldId="2147483648"/>
              <pc:sldLayoutMk cId="3246799366" sldId="2147483862"/>
              <ac:spMk id="14" creationId="{58079317-2862-C930-D1B2-76DAF709C73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077" v="28659" actId="790"/>
          <pc:sldLayoutMkLst>
            <pc:docMk/>
            <pc:sldMasterMk cId="180999990" sldId="2147483648"/>
            <pc:sldLayoutMk cId="2376392846" sldId="2147483863"/>
          </pc:sldLayoutMkLst>
          <pc:spChg chg="mod">
            <ac:chgData name="Ragnhild Halvorsrud" userId="917ea340-fd63-490f-a7db-68428d24cf32" providerId="ADAL" clId="{6FA999E9-229C-4E9A-8ABA-655365537A19}" dt="2026-08-22T15:46:20.064" v="28657" actId="790"/>
            <ac:spMkLst>
              <pc:docMk/>
              <pc:sldMasterMk cId="180999990" sldId="2147483648"/>
              <pc:sldLayoutMk cId="2376392846" sldId="2147483863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075" v="28658" actId="790"/>
            <ac:spMkLst>
              <pc:docMk/>
              <pc:sldMasterMk cId="180999990" sldId="2147483648"/>
              <pc:sldLayoutMk cId="2376392846" sldId="2147483863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51" actId="790"/>
            <ac:spMkLst>
              <pc:docMk/>
              <pc:sldMasterMk cId="180999990" sldId="2147483648"/>
              <pc:sldLayoutMk cId="2376392846" sldId="2147483863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077" v="28659" actId="790"/>
            <ac:spMkLst>
              <pc:docMk/>
              <pc:sldMasterMk cId="180999990" sldId="2147483648"/>
              <pc:sldLayoutMk cId="2376392846" sldId="2147483863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064" v="28654" actId="790"/>
            <ac:spMkLst>
              <pc:docMk/>
              <pc:sldMasterMk cId="180999990" sldId="2147483648"/>
              <pc:sldLayoutMk cId="2376392846" sldId="2147483863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064" v="28655" actId="790"/>
            <ac:spMkLst>
              <pc:docMk/>
              <pc:sldMasterMk cId="180999990" sldId="2147483648"/>
              <pc:sldLayoutMk cId="2376392846" sldId="2147483863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064" v="28656" actId="790"/>
            <ac:spMkLst>
              <pc:docMk/>
              <pc:sldMasterMk cId="180999990" sldId="2147483648"/>
              <pc:sldLayoutMk cId="2376392846" sldId="2147483863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064" v="28652" actId="790"/>
            <ac:spMkLst>
              <pc:docMk/>
              <pc:sldMasterMk cId="180999990" sldId="2147483648"/>
              <pc:sldLayoutMk cId="2376392846" sldId="2147483863"/>
              <ac:spMk id="12" creationId="{D978FB4B-5A3B-5352-B216-D15A3CCD9A28}"/>
            </ac:spMkLst>
          </pc:spChg>
          <pc:spChg chg="mod">
            <ac:chgData name="Ragnhild Halvorsrud" userId="917ea340-fd63-490f-a7db-68428d24cf32" providerId="ADAL" clId="{6FA999E9-229C-4E9A-8ABA-655365537A19}" dt="2026-08-22T15:46:20.064" v="28653" actId="790"/>
            <ac:spMkLst>
              <pc:docMk/>
              <pc:sldMasterMk cId="180999990" sldId="2147483648"/>
              <pc:sldLayoutMk cId="2376392846" sldId="2147483863"/>
              <ac:spMk id="15" creationId="{C91D50D2-F07C-5E5D-EDBC-5CEA76309D2A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091" v="28668" actId="790"/>
          <pc:sldLayoutMkLst>
            <pc:docMk/>
            <pc:sldMasterMk cId="180999990" sldId="2147483648"/>
            <pc:sldLayoutMk cId="3844894945" sldId="2147483867"/>
          </pc:sldLayoutMkLst>
          <pc:spChg chg="mod">
            <ac:chgData name="Ragnhild Halvorsrud" userId="917ea340-fd63-490f-a7db-68428d24cf32" providerId="ADAL" clId="{6FA999E9-229C-4E9A-8ABA-655365537A19}" dt="2026-08-22T15:46:20.087" v="28666" actId="790"/>
            <ac:spMkLst>
              <pc:docMk/>
              <pc:sldMasterMk cId="180999990" sldId="2147483648"/>
              <pc:sldLayoutMk cId="3844894945" sldId="2147483867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089" v="28667" actId="790"/>
            <ac:spMkLst>
              <pc:docMk/>
              <pc:sldMasterMk cId="180999990" sldId="2147483648"/>
              <pc:sldLayoutMk cId="3844894945" sldId="2147483867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091" v="28668" actId="790"/>
            <ac:spMkLst>
              <pc:docMk/>
              <pc:sldMasterMk cId="180999990" sldId="2147483648"/>
              <pc:sldLayoutMk cId="3844894945" sldId="2147483867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077" v="28660" actId="790"/>
            <ac:spMkLst>
              <pc:docMk/>
              <pc:sldMasterMk cId="180999990" sldId="2147483648"/>
              <pc:sldLayoutMk cId="3844894945" sldId="2147483867"/>
              <ac:spMk id="7" creationId="{8E3BFE30-9398-C282-2E27-314BB322CE88}"/>
            </ac:spMkLst>
          </pc:spChg>
          <pc:spChg chg="mod">
            <ac:chgData name="Ragnhild Halvorsrud" userId="917ea340-fd63-490f-a7db-68428d24cf32" providerId="ADAL" clId="{6FA999E9-229C-4E9A-8ABA-655365537A19}" dt="2026-08-22T15:46:20.081" v="28663" actId="790"/>
            <ac:spMkLst>
              <pc:docMk/>
              <pc:sldMasterMk cId="180999990" sldId="2147483648"/>
              <pc:sldLayoutMk cId="3844894945" sldId="2147483867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085" v="28664" actId="790"/>
            <ac:spMkLst>
              <pc:docMk/>
              <pc:sldMasterMk cId="180999990" sldId="2147483648"/>
              <pc:sldLayoutMk cId="3844894945" sldId="2147483867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087" v="28665" actId="790"/>
            <ac:spMkLst>
              <pc:docMk/>
              <pc:sldMasterMk cId="180999990" sldId="2147483648"/>
              <pc:sldLayoutMk cId="3844894945" sldId="2147483867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079" v="28661" actId="790"/>
            <ac:spMkLst>
              <pc:docMk/>
              <pc:sldMasterMk cId="180999990" sldId="2147483648"/>
              <pc:sldLayoutMk cId="3844894945" sldId="2147483867"/>
              <ac:spMk id="12" creationId="{CC48DD02-BE9B-B553-7AE1-E7F518150009}"/>
            </ac:spMkLst>
          </pc:spChg>
          <pc:spChg chg="mod">
            <ac:chgData name="Ragnhild Halvorsrud" userId="917ea340-fd63-490f-a7db-68428d24cf32" providerId="ADAL" clId="{6FA999E9-229C-4E9A-8ABA-655365537A19}" dt="2026-08-22T15:46:20.081" v="28662" actId="790"/>
            <ac:spMkLst>
              <pc:docMk/>
              <pc:sldMasterMk cId="180999990" sldId="2147483648"/>
              <pc:sldLayoutMk cId="3844894945" sldId="2147483867"/>
              <ac:spMk id="15" creationId="{DD846778-5288-B08F-8F03-08C72AAE0D58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05" v="28677" actId="790"/>
          <pc:sldLayoutMkLst>
            <pc:docMk/>
            <pc:sldMasterMk cId="180999990" sldId="2147483648"/>
            <pc:sldLayoutMk cId="3005118865" sldId="2147483868"/>
          </pc:sldLayoutMkLst>
          <pc:spChg chg="mod">
            <ac:chgData name="Ragnhild Halvorsrud" userId="917ea340-fd63-490f-a7db-68428d24cf32" providerId="ADAL" clId="{6FA999E9-229C-4E9A-8ABA-655365537A19}" dt="2026-08-22T15:46:20.103" v="28675" actId="790"/>
            <ac:spMkLst>
              <pc:docMk/>
              <pc:sldMasterMk cId="180999990" sldId="2147483648"/>
              <pc:sldLayoutMk cId="3005118865" sldId="2147483868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103" v="28676" actId="790"/>
            <ac:spMkLst>
              <pc:docMk/>
              <pc:sldMasterMk cId="180999990" sldId="2147483648"/>
              <pc:sldLayoutMk cId="3005118865" sldId="2147483868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091" v="28669" actId="790"/>
            <ac:spMkLst>
              <pc:docMk/>
              <pc:sldMasterMk cId="180999990" sldId="2147483648"/>
              <pc:sldLayoutMk cId="3005118865" sldId="2147483868"/>
              <ac:spMk id="4" creationId="{DEEA45E0-6923-D70D-E575-A5C652B5EF33}"/>
            </ac:spMkLst>
          </pc:spChg>
          <pc:spChg chg="mod">
            <ac:chgData name="Ragnhild Halvorsrud" userId="917ea340-fd63-490f-a7db-68428d24cf32" providerId="ADAL" clId="{6FA999E9-229C-4E9A-8ABA-655365537A19}" dt="2026-08-22T15:46:20.105" v="28677" actId="790"/>
            <ac:spMkLst>
              <pc:docMk/>
              <pc:sldMasterMk cId="180999990" sldId="2147483648"/>
              <pc:sldLayoutMk cId="3005118865" sldId="2147483868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094" v="28672" actId="790"/>
            <ac:spMkLst>
              <pc:docMk/>
              <pc:sldMasterMk cId="180999990" sldId="2147483648"/>
              <pc:sldLayoutMk cId="3005118865" sldId="2147483868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099" v="28673" actId="790"/>
            <ac:spMkLst>
              <pc:docMk/>
              <pc:sldMasterMk cId="180999990" sldId="2147483648"/>
              <pc:sldLayoutMk cId="3005118865" sldId="2147483868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101" v="28674" actId="790"/>
            <ac:spMkLst>
              <pc:docMk/>
              <pc:sldMasterMk cId="180999990" sldId="2147483648"/>
              <pc:sldLayoutMk cId="3005118865" sldId="2147483868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093" v="28670" actId="790"/>
            <ac:spMkLst>
              <pc:docMk/>
              <pc:sldMasterMk cId="180999990" sldId="2147483648"/>
              <pc:sldLayoutMk cId="3005118865" sldId="2147483868"/>
              <ac:spMk id="12" creationId="{524A9ACE-CF2F-11C9-9D81-2FF2B95446B3}"/>
            </ac:spMkLst>
          </pc:spChg>
          <pc:spChg chg="mod">
            <ac:chgData name="Ragnhild Halvorsrud" userId="917ea340-fd63-490f-a7db-68428d24cf32" providerId="ADAL" clId="{6FA999E9-229C-4E9A-8ABA-655365537A19}" dt="2026-08-22T15:46:20.094" v="28671" actId="790"/>
            <ac:spMkLst>
              <pc:docMk/>
              <pc:sldMasterMk cId="180999990" sldId="2147483648"/>
              <pc:sldLayoutMk cId="3005118865" sldId="2147483868"/>
              <ac:spMk id="15" creationId="{548788E4-4BBD-18B0-EF31-189A174CC2A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20" v="28686" actId="790"/>
          <pc:sldLayoutMkLst>
            <pc:docMk/>
            <pc:sldMasterMk cId="180999990" sldId="2147483648"/>
            <pc:sldLayoutMk cId="2678221709" sldId="2147483869"/>
          </pc:sldLayoutMkLst>
          <pc:spChg chg="mod">
            <ac:chgData name="Ragnhild Halvorsrud" userId="917ea340-fd63-490f-a7db-68428d24cf32" providerId="ADAL" clId="{6FA999E9-229C-4E9A-8ABA-655365537A19}" dt="2026-08-22T15:46:20.114" v="28682" actId="790"/>
            <ac:spMkLst>
              <pc:docMk/>
              <pc:sldMasterMk cId="180999990" sldId="2147483648"/>
              <pc:sldLayoutMk cId="2678221709" sldId="2147483869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116" v="28683" actId="790"/>
            <ac:spMkLst>
              <pc:docMk/>
              <pc:sldMasterMk cId="180999990" sldId="2147483648"/>
              <pc:sldLayoutMk cId="2678221709" sldId="2147483869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118" v="28684" actId="790"/>
            <ac:spMkLst>
              <pc:docMk/>
              <pc:sldMasterMk cId="180999990" sldId="2147483648"/>
              <pc:sldLayoutMk cId="2678221709" sldId="2147483869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109" v="28679" actId="790"/>
            <ac:spMkLst>
              <pc:docMk/>
              <pc:sldMasterMk cId="180999990" sldId="2147483648"/>
              <pc:sldLayoutMk cId="2678221709" sldId="2147483869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110" v="28680" actId="790"/>
            <ac:spMkLst>
              <pc:docMk/>
              <pc:sldMasterMk cId="180999990" sldId="2147483648"/>
              <pc:sldLayoutMk cId="2678221709" sldId="2147483869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112" v="28681" actId="790"/>
            <ac:spMkLst>
              <pc:docMk/>
              <pc:sldMasterMk cId="180999990" sldId="2147483648"/>
              <pc:sldLayoutMk cId="2678221709" sldId="2147483869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107" v="28678" actId="790"/>
            <ac:spMkLst>
              <pc:docMk/>
              <pc:sldMasterMk cId="180999990" sldId="2147483648"/>
              <pc:sldLayoutMk cId="2678221709" sldId="2147483869"/>
              <ac:spMk id="16" creationId="{4B15A6C7-5733-4554-D5B5-E610F344A0F8}"/>
            </ac:spMkLst>
          </pc:spChg>
          <pc:spChg chg="mod">
            <ac:chgData name="Ragnhild Halvorsrud" userId="917ea340-fd63-490f-a7db-68428d24cf32" providerId="ADAL" clId="{6FA999E9-229C-4E9A-8ABA-655365537A19}" dt="2026-08-22T15:46:20.120" v="28685" actId="790"/>
            <ac:spMkLst>
              <pc:docMk/>
              <pc:sldMasterMk cId="180999990" sldId="2147483648"/>
              <pc:sldLayoutMk cId="2678221709" sldId="2147483869"/>
              <ac:spMk id="18" creationId="{54D636DB-19A1-CD9D-45EA-6583F38DFB49}"/>
            </ac:spMkLst>
          </pc:spChg>
          <pc:spChg chg="mod">
            <ac:chgData name="Ragnhild Halvorsrud" userId="917ea340-fd63-490f-a7db-68428d24cf32" providerId="ADAL" clId="{6FA999E9-229C-4E9A-8ABA-655365537A19}" dt="2026-08-22T15:46:20.120" v="28686" actId="790"/>
            <ac:spMkLst>
              <pc:docMk/>
              <pc:sldMasterMk cId="180999990" sldId="2147483648"/>
              <pc:sldLayoutMk cId="2678221709" sldId="2147483869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34" v="28694" actId="790"/>
          <pc:sldLayoutMkLst>
            <pc:docMk/>
            <pc:sldMasterMk cId="180999990" sldId="2147483648"/>
            <pc:sldLayoutMk cId="871093756" sldId="2147483870"/>
          </pc:sldLayoutMkLst>
          <pc:spChg chg="mod">
            <ac:chgData name="Ragnhild Halvorsrud" userId="917ea340-fd63-490f-a7db-68428d24cf32" providerId="ADAL" clId="{6FA999E9-229C-4E9A-8ABA-655365537A19}" dt="2026-08-22T15:46:20.132" v="28692" actId="790"/>
            <ac:spMkLst>
              <pc:docMk/>
              <pc:sldMasterMk cId="180999990" sldId="2147483648"/>
              <pc:sldLayoutMk cId="871093756" sldId="2147483870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134" v="28693" actId="790"/>
            <ac:spMkLst>
              <pc:docMk/>
              <pc:sldMasterMk cId="180999990" sldId="2147483648"/>
              <pc:sldLayoutMk cId="871093756" sldId="2147483870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124" v="28689" actId="790"/>
            <ac:spMkLst>
              <pc:docMk/>
              <pc:sldMasterMk cId="180999990" sldId="2147483648"/>
              <pc:sldLayoutMk cId="871093756" sldId="2147483870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134" v="28694" actId="790"/>
            <ac:spMkLst>
              <pc:docMk/>
              <pc:sldMasterMk cId="180999990" sldId="2147483648"/>
              <pc:sldLayoutMk cId="871093756" sldId="2147483870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122" v="28687" actId="790"/>
            <ac:spMkLst>
              <pc:docMk/>
              <pc:sldMasterMk cId="180999990" sldId="2147483648"/>
              <pc:sldLayoutMk cId="871093756" sldId="2147483870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128" v="28690" actId="790"/>
            <ac:spMkLst>
              <pc:docMk/>
              <pc:sldMasterMk cId="180999990" sldId="2147483648"/>
              <pc:sldLayoutMk cId="871093756" sldId="2147483870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130" v="28691" actId="790"/>
            <ac:spMkLst>
              <pc:docMk/>
              <pc:sldMasterMk cId="180999990" sldId="2147483648"/>
              <pc:sldLayoutMk cId="871093756" sldId="2147483870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122" v="28688" actId="790"/>
            <ac:spMkLst>
              <pc:docMk/>
              <pc:sldMasterMk cId="180999990" sldId="2147483648"/>
              <pc:sldLayoutMk cId="871093756" sldId="2147483870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48" v="28702" actId="790"/>
          <pc:sldLayoutMkLst>
            <pc:docMk/>
            <pc:sldMasterMk cId="180999990" sldId="2147483648"/>
            <pc:sldLayoutMk cId="634046859" sldId="2147483871"/>
          </pc:sldLayoutMkLst>
          <pc:spChg chg="mod">
            <ac:chgData name="Ragnhild Halvorsrud" userId="917ea340-fd63-490f-a7db-68428d24cf32" providerId="ADAL" clId="{6FA999E9-229C-4E9A-8ABA-655365537A19}" dt="2026-08-22T15:46:20.146" v="28700" actId="790"/>
            <ac:spMkLst>
              <pc:docMk/>
              <pc:sldMasterMk cId="180999990" sldId="2147483648"/>
              <pc:sldLayoutMk cId="634046859" sldId="2147483871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148" v="28701" actId="790"/>
            <ac:spMkLst>
              <pc:docMk/>
              <pc:sldMasterMk cId="180999990" sldId="2147483648"/>
              <pc:sldLayoutMk cId="634046859" sldId="2147483871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139" v="28697" actId="790"/>
            <ac:spMkLst>
              <pc:docMk/>
              <pc:sldMasterMk cId="180999990" sldId="2147483648"/>
              <pc:sldLayoutMk cId="634046859" sldId="2147483871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148" v="28702" actId="790"/>
            <ac:spMkLst>
              <pc:docMk/>
              <pc:sldMasterMk cId="180999990" sldId="2147483648"/>
              <pc:sldLayoutMk cId="634046859" sldId="2147483871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136" v="28695" actId="790"/>
            <ac:spMkLst>
              <pc:docMk/>
              <pc:sldMasterMk cId="180999990" sldId="2147483648"/>
              <pc:sldLayoutMk cId="634046859" sldId="2147483871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142" v="28698" actId="790"/>
            <ac:spMkLst>
              <pc:docMk/>
              <pc:sldMasterMk cId="180999990" sldId="2147483648"/>
              <pc:sldLayoutMk cId="634046859" sldId="2147483871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144" v="28699" actId="790"/>
            <ac:spMkLst>
              <pc:docMk/>
              <pc:sldMasterMk cId="180999990" sldId="2147483648"/>
              <pc:sldLayoutMk cId="634046859" sldId="2147483871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136" v="28696" actId="790"/>
            <ac:spMkLst>
              <pc:docMk/>
              <pc:sldMasterMk cId="180999990" sldId="2147483648"/>
              <pc:sldLayoutMk cId="634046859" sldId="2147483871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64" v="28710" actId="790"/>
          <pc:sldLayoutMkLst>
            <pc:docMk/>
            <pc:sldMasterMk cId="180999990" sldId="2147483648"/>
            <pc:sldLayoutMk cId="528374400" sldId="2147483872"/>
          </pc:sldLayoutMkLst>
          <pc:spChg chg="mod">
            <ac:chgData name="Ragnhild Halvorsrud" userId="917ea340-fd63-490f-a7db-68428d24cf32" providerId="ADAL" clId="{6FA999E9-229C-4E9A-8ABA-655365537A19}" dt="2026-08-22T15:46:20.158" v="28707" actId="790"/>
            <ac:spMkLst>
              <pc:docMk/>
              <pc:sldMasterMk cId="180999990" sldId="2147483648"/>
              <pc:sldLayoutMk cId="528374400" sldId="2147483872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160" v="28708" actId="790"/>
            <ac:spMkLst>
              <pc:docMk/>
              <pc:sldMasterMk cId="180999990" sldId="2147483648"/>
              <pc:sldLayoutMk cId="528374400" sldId="2147483872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152" v="28704" actId="790"/>
            <ac:spMkLst>
              <pc:docMk/>
              <pc:sldMasterMk cId="180999990" sldId="2147483648"/>
              <pc:sldLayoutMk cId="528374400" sldId="2147483872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162" v="28709" actId="790"/>
            <ac:spMkLst>
              <pc:docMk/>
              <pc:sldMasterMk cId="180999990" sldId="2147483648"/>
              <pc:sldLayoutMk cId="528374400" sldId="2147483872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150" v="28703" actId="790"/>
            <ac:spMkLst>
              <pc:docMk/>
              <pc:sldMasterMk cId="180999990" sldId="2147483648"/>
              <pc:sldLayoutMk cId="528374400" sldId="2147483872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154" v="28705" actId="790"/>
            <ac:spMkLst>
              <pc:docMk/>
              <pc:sldMasterMk cId="180999990" sldId="2147483648"/>
              <pc:sldLayoutMk cId="528374400" sldId="2147483872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156" v="28706" actId="790"/>
            <ac:spMkLst>
              <pc:docMk/>
              <pc:sldMasterMk cId="180999990" sldId="2147483648"/>
              <pc:sldLayoutMk cId="528374400" sldId="2147483872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164" v="28710" actId="790"/>
            <ac:spMkLst>
              <pc:docMk/>
              <pc:sldMasterMk cId="180999990" sldId="2147483648"/>
              <pc:sldLayoutMk cId="528374400" sldId="2147483872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78" v="28718" actId="790"/>
          <pc:sldLayoutMkLst>
            <pc:docMk/>
            <pc:sldMasterMk cId="180999990" sldId="2147483648"/>
            <pc:sldLayoutMk cId="2137081378" sldId="2147483873"/>
          </pc:sldLayoutMkLst>
          <pc:spChg chg="mod">
            <ac:chgData name="Ragnhild Halvorsrud" userId="917ea340-fd63-490f-a7db-68428d24cf32" providerId="ADAL" clId="{6FA999E9-229C-4E9A-8ABA-655365537A19}" dt="2026-08-22T15:46:20.172" v="28715" actId="790"/>
            <ac:spMkLst>
              <pc:docMk/>
              <pc:sldMasterMk cId="180999990" sldId="2147483648"/>
              <pc:sldLayoutMk cId="2137081378" sldId="2147483873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174" v="28716" actId="790"/>
            <ac:spMkLst>
              <pc:docMk/>
              <pc:sldMasterMk cId="180999990" sldId="2147483648"/>
              <pc:sldLayoutMk cId="2137081378" sldId="2147483873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166" v="28712" actId="790"/>
            <ac:spMkLst>
              <pc:docMk/>
              <pc:sldMasterMk cId="180999990" sldId="2147483648"/>
              <pc:sldLayoutMk cId="2137081378" sldId="2147483873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176" v="28717" actId="790"/>
            <ac:spMkLst>
              <pc:docMk/>
              <pc:sldMasterMk cId="180999990" sldId="2147483648"/>
              <pc:sldLayoutMk cId="2137081378" sldId="2147483873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164" v="28711" actId="790"/>
            <ac:spMkLst>
              <pc:docMk/>
              <pc:sldMasterMk cId="180999990" sldId="2147483648"/>
              <pc:sldLayoutMk cId="2137081378" sldId="2147483873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168" v="28713" actId="790"/>
            <ac:spMkLst>
              <pc:docMk/>
              <pc:sldMasterMk cId="180999990" sldId="2147483648"/>
              <pc:sldLayoutMk cId="2137081378" sldId="2147483873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170" v="28714" actId="790"/>
            <ac:spMkLst>
              <pc:docMk/>
              <pc:sldMasterMk cId="180999990" sldId="2147483648"/>
              <pc:sldLayoutMk cId="2137081378" sldId="2147483873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178" v="28718" actId="790"/>
            <ac:spMkLst>
              <pc:docMk/>
              <pc:sldMasterMk cId="180999990" sldId="2147483648"/>
              <pc:sldLayoutMk cId="2137081378" sldId="2147483873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38" v="28476" actId="790"/>
          <pc:sldLayoutMkLst>
            <pc:docMk/>
            <pc:sldMasterMk cId="180999990" sldId="2147483648"/>
            <pc:sldLayoutMk cId="2318828416" sldId="2147483874"/>
          </pc:sldLayoutMkLst>
          <pc:spChg chg="mod">
            <ac:chgData name="Ragnhild Halvorsrud" userId="917ea340-fd63-490f-a7db-68428d24cf32" providerId="ADAL" clId="{6FA999E9-229C-4E9A-8ABA-655365537A19}" dt="2026-08-22T15:46:19.632" v="28472" actId="790"/>
            <ac:spMkLst>
              <pc:docMk/>
              <pc:sldMasterMk cId="180999990" sldId="2147483648"/>
              <pc:sldLayoutMk cId="2318828416" sldId="2147483874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634" v="28473" actId="790"/>
            <ac:spMkLst>
              <pc:docMk/>
              <pc:sldMasterMk cId="180999990" sldId="2147483648"/>
              <pc:sldLayoutMk cId="2318828416" sldId="2147483874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38" v="28474" actId="790"/>
            <ac:spMkLst>
              <pc:docMk/>
              <pc:sldMasterMk cId="180999990" sldId="2147483648"/>
              <pc:sldLayoutMk cId="2318828416" sldId="2147483874"/>
              <ac:spMk id="4" creationId="{79AA4F96-AB1A-4342-53B7-0B799EE2F19A}"/>
            </ac:spMkLst>
          </pc:spChg>
          <pc:spChg chg="mod">
            <ac:chgData name="Ragnhild Halvorsrud" userId="917ea340-fd63-490f-a7db-68428d24cf32" providerId="ADAL" clId="{6FA999E9-229C-4E9A-8ABA-655365537A19}" dt="2026-08-22T15:46:19.638" v="28475" actId="790"/>
            <ac:spMkLst>
              <pc:docMk/>
              <pc:sldMasterMk cId="180999990" sldId="2147483648"/>
              <pc:sldLayoutMk cId="2318828416" sldId="2147483874"/>
              <ac:spMk id="5" creationId="{2338F565-D591-02F4-656F-D8F6DAEB4668}"/>
            </ac:spMkLst>
          </pc:spChg>
          <pc:spChg chg="mod">
            <ac:chgData name="Ragnhild Halvorsrud" userId="917ea340-fd63-490f-a7db-68428d24cf32" providerId="ADAL" clId="{6FA999E9-229C-4E9A-8ABA-655365537A19}" dt="2026-08-22T15:46:19.638" v="28476" actId="790"/>
            <ac:spMkLst>
              <pc:docMk/>
              <pc:sldMasterMk cId="180999990" sldId="2147483648"/>
              <pc:sldLayoutMk cId="2318828416" sldId="2147483874"/>
              <ac:spMk id="6" creationId="{C309293A-9672-46B2-CD9A-F58410D94A1E}"/>
            </ac:spMkLst>
          </pc:spChg>
          <pc:spChg chg="mod">
            <ac:chgData name="Ragnhild Halvorsrud" userId="917ea340-fd63-490f-a7db-68428d24cf32" providerId="ADAL" clId="{6FA999E9-229C-4E9A-8ABA-655365537A19}" dt="2026-08-22T15:46:19.627" v="28469" actId="790"/>
            <ac:spMkLst>
              <pc:docMk/>
              <pc:sldMasterMk cId="180999990" sldId="2147483648"/>
              <pc:sldLayoutMk cId="2318828416" sldId="2147483874"/>
              <ac:spMk id="7" creationId="{D9DD4C16-D75A-C112-8EF3-4593C66F1FE6}"/>
            </ac:spMkLst>
          </pc:spChg>
          <pc:spChg chg="mod">
            <ac:chgData name="Ragnhild Halvorsrud" userId="917ea340-fd63-490f-a7db-68428d24cf32" providerId="ADAL" clId="{6FA999E9-229C-4E9A-8ABA-655365537A19}" dt="2026-08-22T15:46:19.627" v="28470" actId="790"/>
            <ac:spMkLst>
              <pc:docMk/>
              <pc:sldMasterMk cId="180999990" sldId="2147483648"/>
              <pc:sldLayoutMk cId="2318828416" sldId="2147483874"/>
              <ac:spMk id="13" creationId="{C7DF9565-BC4B-6500-9F90-052B657C6BC7}"/>
            </ac:spMkLst>
          </pc:spChg>
          <pc:spChg chg="mod">
            <ac:chgData name="Ragnhild Halvorsrud" userId="917ea340-fd63-490f-a7db-68428d24cf32" providerId="ADAL" clId="{6FA999E9-229C-4E9A-8ABA-655365537A19}" dt="2026-08-22T15:46:19.627" v="28471" actId="790"/>
            <ac:spMkLst>
              <pc:docMk/>
              <pc:sldMasterMk cId="180999990" sldId="2147483648"/>
              <pc:sldLayoutMk cId="2318828416" sldId="2147483874"/>
              <ac:spMk id="14" creationId="{EAC0D800-9FD4-5B52-5D76-E598679A17CC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67" v="28489" actId="790"/>
          <pc:sldLayoutMkLst>
            <pc:docMk/>
            <pc:sldMasterMk cId="180999990" sldId="2147483648"/>
            <pc:sldLayoutMk cId="270209121" sldId="2147483875"/>
          </pc:sldLayoutMkLst>
          <pc:spChg chg="mod">
            <ac:chgData name="Ragnhild Halvorsrud" userId="917ea340-fd63-490f-a7db-68428d24cf32" providerId="ADAL" clId="{6FA999E9-229C-4E9A-8ABA-655365537A19}" dt="2026-08-22T15:46:19.651" v="28485" actId="790"/>
            <ac:spMkLst>
              <pc:docMk/>
              <pc:sldMasterMk cId="180999990" sldId="2147483648"/>
              <pc:sldLayoutMk cId="270209121" sldId="2147483875"/>
              <ac:spMk id="2" creationId="{1CEE748F-03E8-47BE-9817-391815934394}"/>
            </ac:spMkLst>
          </pc:spChg>
          <pc:spChg chg="mod">
            <ac:chgData name="Ragnhild Halvorsrud" userId="917ea340-fd63-490f-a7db-68428d24cf32" providerId="ADAL" clId="{6FA999E9-229C-4E9A-8ABA-655365537A19}" dt="2026-08-22T15:46:19.663" v="28486" actId="790"/>
            <ac:spMkLst>
              <pc:docMk/>
              <pc:sldMasterMk cId="180999990" sldId="2147483648"/>
              <pc:sldLayoutMk cId="270209121" sldId="2147483875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67" v="28487" actId="790"/>
            <ac:spMkLst>
              <pc:docMk/>
              <pc:sldMasterMk cId="180999990" sldId="2147483648"/>
              <pc:sldLayoutMk cId="270209121" sldId="2147483875"/>
              <ac:spMk id="4" creationId="{2D5F3900-5FCE-15B2-FDC1-0D2A123DA404}"/>
            </ac:spMkLst>
          </pc:spChg>
          <pc:spChg chg="mod">
            <ac:chgData name="Ragnhild Halvorsrud" userId="917ea340-fd63-490f-a7db-68428d24cf32" providerId="ADAL" clId="{6FA999E9-229C-4E9A-8ABA-655365537A19}" dt="2026-08-22T15:46:19.667" v="28488" actId="790"/>
            <ac:spMkLst>
              <pc:docMk/>
              <pc:sldMasterMk cId="180999990" sldId="2147483648"/>
              <pc:sldLayoutMk cId="270209121" sldId="2147483875"/>
              <ac:spMk id="5" creationId="{368CC7A0-40A4-1195-C205-B2D87CDED41D}"/>
            </ac:spMkLst>
          </pc:spChg>
          <pc:spChg chg="mod">
            <ac:chgData name="Ragnhild Halvorsrud" userId="917ea340-fd63-490f-a7db-68428d24cf32" providerId="ADAL" clId="{6FA999E9-229C-4E9A-8ABA-655365537A19}" dt="2026-08-22T15:46:19.667" v="28489" actId="790"/>
            <ac:spMkLst>
              <pc:docMk/>
              <pc:sldMasterMk cId="180999990" sldId="2147483648"/>
              <pc:sldLayoutMk cId="270209121" sldId="2147483875"/>
              <ac:spMk id="6" creationId="{ECA2BB86-7F83-7675-BFB0-7655042B0C73}"/>
            </ac:spMkLst>
          </pc:spChg>
          <pc:spChg chg="mod">
            <ac:chgData name="Ragnhild Halvorsrud" userId="917ea340-fd63-490f-a7db-68428d24cf32" providerId="ADAL" clId="{6FA999E9-229C-4E9A-8ABA-655365537A19}" dt="2026-08-22T15:46:19.651" v="28484" actId="790"/>
            <ac:spMkLst>
              <pc:docMk/>
              <pc:sldMasterMk cId="180999990" sldId="2147483648"/>
              <pc:sldLayoutMk cId="270209121" sldId="2147483875"/>
              <ac:spMk id="7" creationId="{C3740E63-FE5A-40EF-8F52-2CDC77D09BCF}"/>
            </ac:spMkLst>
          </pc:spChg>
          <pc:spChg chg="mod">
            <ac:chgData name="Ragnhild Halvorsrud" userId="917ea340-fd63-490f-a7db-68428d24cf32" providerId="ADAL" clId="{6FA999E9-229C-4E9A-8ABA-655365537A19}" dt="2026-08-22T15:46:19.651" v="28481" actId="790"/>
            <ac:spMkLst>
              <pc:docMk/>
              <pc:sldMasterMk cId="180999990" sldId="2147483648"/>
              <pc:sldLayoutMk cId="270209121" sldId="2147483875"/>
              <ac:spMk id="8" creationId="{95709F27-DA51-FEA8-2868-C1E5C82D4D5A}"/>
            </ac:spMkLst>
          </pc:spChg>
          <pc:spChg chg="mod">
            <ac:chgData name="Ragnhild Halvorsrud" userId="917ea340-fd63-490f-a7db-68428d24cf32" providerId="ADAL" clId="{6FA999E9-229C-4E9A-8ABA-655365537A19}" dt="2026-08-22T15:46:19.651" v="28482" actId="790"/>
            <ac:spMkLst>
              <pc:docMk/>
              <pc:sldMasterMk cId="180999990" sldId="2147483648"/>
              <pc:sldLayoutMk cId="270209121" sldId="2147483875"/>
              <ac:spMk id="17" creationId="{4C28FBEE-D636-90D7-2F91-3F2E1E15994A}"/>
            </ac:spMkLst>
          </pc:spChg>
          <pc:spChg chg="mod">
            <ac:chgData name="Ragnhild Halvorsrud" userId="917ea340-fd63-490f-a7db-68428d24cf32" providerId="ADAL" clId="{6FA999E9-229C-4E9A-8ABA-655365537A19}" dt="2026-08-22T15:46:19.651" v="28483" actId="790"/>
            <ac:spMkLst>
              <pc:docMk/>
              <pc:sldMasterMk cId="180999990" sldId="2147483648"/>
              <pc:sldLayoutMk cId="270209121" sldId="2147483875"/>
              <ac:spMk id="18" creationId="{D8D54F4D-469E-56A8-F5DF-EB270EDFA01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703" v="28504" actId="790"/>
          <pc:sldLayoutMkLst>
            <pc:docMk/>
            <pc:sldMasterMk cId="180999990" sldId="2147483648"/>
            <pc:sldLayoutMk cId="2525521167" sldId="2147483876"/>
          </pc:sldLayoutMkLst>
          <pc:spChg chg="mod">
            <ac:chgData name="Ragnhild Halvorsrud" userId="917ea340-fd63-490f-a7db-68428d24cf32" providerId="ADAL" clId="{6FA999E9-229C-4E9A-8ABA-655365537A19}" dt="2026-08-22T15:46:19.689" v="28500" actId="790"/>
            <ac:spMkLst>
              <pc:docMk/>
              <pc:sldMasterMk cId="180999990" sldId="2147483648"/>
              <pc:sldLayoutMk cId="2525521167" sldId="2147483876"/>
              <ac:spMk id="2" creationId="{C997E207-0A45-4633-9E81-66E4BD9F572A}"/>
            </ac:spMkLst>
          </pc:spChg>
          <pc:spChg chg="mod">
            <ac:chgData name="Ragnhild Halvorsrud" userId="917ea340-fd63-490f-a7db-68428d24cf32" providerId="ADAL" clId="{6FA999E9-229C-4E9A-8ABA-655365537A19}" dt="2026-08-22T15:46:19.693" v="28501" actId="790"/>
            <ac:spMkLst>
              <pc:docMk/>
              <pc:sldMasterMk cId="180999990" sldId="2147483648"/>
              <pc:sldLayoutMk cId="2525521167" sldId="2147483876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97" v="28502" actId="790"/>
            <ac:spMkLst>
              <pc:docMk/>
              <pc:sldMasterMk cId="180999990" sldId="2147483648"/>
              <pc:sldLayoutMk cId="2525521167" sldId="2147483876"/>
              <ac:spMk id="4" creationId="{9307B538-4BCF-4B39-B331-F3CE747BECE1}"/>
            </ac:spMkLst>
          </pc:spChg>
          <pc:spChg chg="mod">
            <ac:chgData name="Ragnhild Halvorsrud" userId="917ea340-fd63-490f-a7db-68428d24cf32" providerId="ADAL" clId="{6FA999E9-229C-4E9A-8ABA-655365537A19}" dt="2026-08-22T15:46:19.701" v="28503" actId="790"/>
            <ac:spMkLst>
              <pc:docMk/>
              <pc:sldMasterMk cId="180999990" sldId="2147483648"/>
              <pc:sldLayoutMk cId="2525521167" sldId="2147483876"/>
              <ac:spMk id="5" creationId="{0E91F4D0-AB09-B28F-A2F7-1F3908BF1916}"/>
            </ac:spMkLst>
          </pc:spChg>
          <pc:spChg chg="mod">
            <ac:chgData name="Ragnhild Halvorsrud" userId="917ea340-fd63-490f-a7db-68428d24cf32" providerId="ADAL" clId="{6FA999E9-229C-4E9A-8ABA-655365537A19}" dt="2026-08-22T15:46:19.703" v="28504" actId="790"/>
            <ac:spMkLst>
              <pc:docMk/>
              <pc:sldMasterMk cId="180999990" sldId="2147483648"/>
              <pc:sldLayoutMk cId="2525521167" sldId="2147483876"/>
              <ac:spMk id="6" creationId="{2CEA5E8A-8990-5C17-9847-B1DAC025612D}"/>
            </ac:spMkLst>
          </pc:spChg>
          <pc:spChg chg="mod">
            <ac:chgData name="Ragnhild Halvorsrud" userId="917ea340-fd63-490f-a7db-68428d24cf32" providerId="ADAL" clId="{6FA999E9-229C-4E9A-8ABA-655365537A19}" dt="2026-08-22T15:46:19.689" v="28499" actId="790"/>
            <ac:spMkLst>
              <pc:docMk/>
              <pc:sldMasterMk cId="180999990" sldId="2147483648"/>
              <pc:sldLayoutMk cId="2525521167" sldId="2147483876"/>
              <ac:spMk id="8" creationId="{85318E54-A7C0-43F8-8747-5AE35BED7D21}"/>
            </ac:spMkLst>
          </pc:spChg>
          <pc:spChg chg="mod">
            <ac:chgData name="Ragnhild Halvorsrud" userId="917ea340-fd63-490f-a7db-68428d24cf32" providerId="ADAL" clId="{6FA999E9-229C-4E9A-8ABA-655365537A19}" dt="2026-08-22T15:46:19.685" v="28496" actId="790"/>
            <ac:spMkLst>
              <pc:docMk/>
              <pc:sldMasterMk cId="180999990" sldId="2147483648"/>
              <pc:sldLayoutMk cId="2525521167" sldId="2147483876"/>
              <ac:spMk id="9" creationId="{3E6B4029-6959-1E8A-19E4-E6CE7B529D67}"/>
            </ac:spMkLst>
          </pc:spChg>
          <pc:spChg chg="mod">
            <ac:chgData name="Ragnhild Halvorsrud" userId="917ea340-fd63-490f-a7db-68428d24cf32" providerId="ADAL" clId="{6FA999E9-229C-4E9A-8ABA-655365537A19}" dt="2026-08-22T15:46:19.685" v="28497" actId="790"/>
            <ac:spMkLst>
              <pc:docMk/>
              <pc:sldMasterMk cId="180999990" sldId="2147483648"/>
              <pc:sldLayoutMk cId="2525521167" sldId="2147483876"/>
              <ac:spMk id="17" creationId="{2E465455-B910-089C-01D8-017DCE8A6548}"/>
            </ac:spMkLst>
          </pc:spChg>
          <pc:spChg chg="mod">
            <ac:chgData name="Ragnhild Halvorsrud" userId="917ea340-fd63-490f-a7db-68428d24cf32" providerId="ADAL" clId="{6FA999E9-229C-4E9A-8ABA-655365537A19}" dt="2026-08-22T15:46:19.687" v="28498" actId="790"/>
            <ac:spMkLst>
              <pc:docMk/>
              <pc:sldMasterMk cId="180999990" sldId="2147483648"/>
              <pc:sldLayoutMk cId="2525521167" sldId="2147483876"/>
              <ac:spMk id="18" creationId="{BB5A6ABE-3142-A329-24DA-09C13C94189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738" v="28519" actId="790"/>
          <pc:sldLayoutMkLst>
            <pc:docMk/>
            <pc:sldMasterMk cId="180999990" sldId="2147483648"/>
            <pc:sldLayoutMk cId="3849884597" sldId="2147483877"/>
          </pc:sldLayoutMkLst>
          <pc:spChg chg="mod">
            <ac:chgData name="Ragnhild Halvorsrud" userId="917ea340-fd63-490f-a7db-68428d24cf32" providerId="ADAL" clId="{6FA999E9-229C-4E9A-8ABA-655365537A19}" dt="2026-08-22T15:46:19.724" v="28514" actId="790"/>
            <ac:spMkLst>
              <pc:docMk/>
              <pc:sldMasterMk cId="180999990" sldId="2147483648"/>
              <pc:sldLayoutMk cId="3849884597" sldId="2147483877"/>
              <ac:spMk id="2" creationId="{D947CF41-4700-4C0D-801F-1B8DD72EDF93}"/>
            </ac:spMkLst>
          </pc:spChg>
          <pc:spChg chg="mod">
            <ac:chgData name="Ragnhild Halvorsrud" userId="917ea340-fd63-490f-a7db-68428d24cf32" providerId="ADAL" clId="{6FA999E9-229C-4E9A-8ABA-655365537A19}" dt="2026-08-22T15:46:19.726" v="28515" actId="790"/>
            <ac:spMkLst>
              <pc:docMk/>
              <pc:sldMasterMk cId="180999990" sldId="2147483648"/>
              <pc:sldLayoutMk cId="3849884597" sldId="2147483877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734" v="28517" actId="790"/>
            <ac:spMkLst>
              <pc:docMk/>
              <pc:sldMasterMk cId="180999990" sldId="2147483648"/>
              <pc:sldLayoutMk cId="3849884597" sldId="2147483877"/>
              <ac:spMk id="4" creationId="{AD647E7C-D19F-DF24-82FD-3F87E0474975}"/>
            </ac:spMkLst>
          </pc:spChg>
          <pc:spChg chg="mod">
            <ac:chgData name="Ragnhild Halvorsrud" userId="917ea340-fd63-490f-a7db-68428d24cf32" providerId="ADAL" clId="{6FA999E9-229C-4E9A-8ABA-655365537A19}" dt="2026-08-22T15:46:19.738" v="28518" actId="790"/>
            <ac:spMkLst>
              <pc:docMk/>
              <pc:sldMasterMk cId="180999990" sldId="2147483648"/>
              <pc:sldLayoutMk cId="3849884597" sldId="2147483877"/>
              <ac:spMk id="5" creationId="{77CB9443-BBBF-D2BB-BA33-7410552DE6E1}"/>
            </ac:spMkLst>
          </pc:spChg>
          <pc:spChg chg="mod">
            <ac:chgData name="Ragnhild Halvorsrud" userId="917ea340-fd63-490f-a7db-68428d24cf32" providerId="ADAL" clId="{6FA999E9-229C-4E9A-8ABA-655365537A19}" dt="2026-08-22T15:46:19.738" v="28519" actId="790"/>
            <ac:spMkLst>
              <pc:docMk/>
              <pc:sldMasterMk cId="180999990" sldId="2147483648"/>
              <pc:sldLayoutMk cId="3849884597" sldId="2147483877"/>
              <ac:spMk id="6" creationId="{EBB78749-43D3-C7E7-0CDD-C0E213C91A26}"/>
            </ac:spMkLst>
          </pc:spChg>
          <pc:spChg chg="mod">
            <ac:chgData name="Ragnhild Halvorsrud" userId="917ea340-fd63-490f-a7db-68428d24cf32" providerId="ADAL" clId="{6FA999E9-229C-4E9A-8ABA-655365537A19}" dt="2026-08-22T15:46:19.732" v="28516" actId="790"/>
            <ac:spMkLst>
              <pc:docMk/>
              <pc:sldMasterMk cId="180999990" sldId="2147483648"/>
              <pc:sldLayoutMk cId="3849884597" sldId="2147483877"/>
              <ac:spMk id="7" creationId="{17CE2ECF-AF40-4809-BD16-DFC59D53926E}"/>
            </ac:spMkLst>
          </pc:spChg>
          <pc:spChg chg="mod">
            <ac:chgData name="Ragnhild Halvorsrud" userId="917ea340-fd63-490f-a7db-68428d24cf32" providerId="ADAL" clId="{6FA999E9-229C-4E9A-8ABA-655365537A19}" dt="2026-08-22T15:46:19.720" v="28511" actId="790"/>
            <ac:spMkLst>
              <pc:docMk/>
              <pc:sldMasterMk cId="180999990" sldId="2147483648"/>
              <pc:sldLayoutMk cId="3849884597" sldId="2147483877"/>
              <ac:spMk id="8" creationId="{03B79206-7DB2-2399-F958-24DF8BC91195}"/>
            </ac:spMkLst>
          </pc:spChg>
          <pc:spChg chg="mod">
            <ac:chgData name="Ragnhild Halvorsrud" userId="917ea340-fd63-490f-a7db-68428d24cf32" providerId="ADAL" clId="{6FA999E9-229C-4E9A-8ABA-655365537A19}" dt="2026-08-22T15:46:19.720" v="28512" actId="790"/>
            <ac:spMkLst>
              <pc:docMk/>
              <pc:sldMasterMk cId="180999990" sldId="2147483648"/>
              <pc:sldLayoutMk cId="3849884597" sldId="2147483877"/>
              <ac:spMk id="17" creationId="{6765F22A-617E-9BDE-C5BA-852A1FFB4363}"/>
            </ac:spMkLst>
          </pc:spChg>
          <pc:spChg chg="mod">
            <ac:chgData name="Ragnhild Halvorsrud" userId="917ea340-fd63-490f-a7db-68428d24cf32" providerId="ADAL" clId="{6FA999E9-229C-4E9A-8ABA-655365537A19}" dt="2026-08-22T15:46:19.722" v="28513" actId="790"/>
            <ac:spMkLst>
              <pc:docMk/>
              <pc:sldMasterMk cId="180999990" sldId="2147483648"/>
              <pc:sldLayoutMk cId="3849884597" sldId="2147483877"/>
              <ac:spMk id="18" creationId="{537CEE73-808A-E0D2-B927-67B7A03C717B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785" v="28538" actId="790"/>
          <pc:sldLayoutMkLst>
            <pc:docMk/>
            <pc:sldMasterMk cId="180999990" sldId="2147483648"/>
            <pc:sldLayoutMk cId="1138277446" sldId="2147483878"/>
          </pc:sldLayoutMkLst>
          <pc:spChg chg="mod">
            <ac:chgData name="Ragnhild Halvorsrud" userId="917ea340-fd63-490f-a7db-68428d24cf32" providerId="ADAL" clId="{6FA999E9-229C-4E9A-8ABA-655365537A19}" dt="2026-08-22T15:46:19.765" v="28531" actId="790"/>
            <ac:spMkLst>
              <pc:docMk/>
              <pc:sldMasterMk cId="180999990" sldId="2147483648"/>
              <pc:sldLayoutMk cId="1138277446" sldId="2147483878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767" v="28532" actId="790"/>
            <ac:spMkLst>
              <pc:docMk/>
              <pc:sldMasterMk cId="180999990" sldId="2147483648"/>
              <pc:sldLayoutMk cId="1138277446" sldId="2147483878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781" v="28537" actId="790"/>
            <ac:spMkLst>
              <pc:docMk/>
              <pc:sldMasterMk cId="180999990" sldId="2147483648"/>
              <pc:sldLayoutMk cId="1138277446" sldId="2147483878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19.762" v="28528" actId="790"/>
            <ac:spMkLst>
              <pc:docMk/>
              <pc:sldMasterMk cId="180999990" sldId="2147483648"/>
              <pc:sldLayoutMk cId="1138277446" sldId="2147483878"/>
              <ac:spMk id="5" creationId="{B8A72D2C-88ED-809E-5949-6F390DAA23CA}"/>
            </ac:spMkLst>
          </pc:spChg>
          <pc:spChg chg="mod">
            <ac:chgData name="Ragnhild Halvorsrud" userId="917ea340-fd63-490f-a7db-68428d24cf32" providerId="ADAL" clId="{6FA999E9-229C-4E9A-8ABA-655365537A19}" dt="2026-08-22T15:46:19.785" v="28538" actId="790"/>
            <ac:spMkLst>
              <pc:docMk/>
              <pc:sldMasterMk cId="180999990" sldId="2147483648"/>
              <pc:sldLayoutMk cId="1138277446" sldId="2147483878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19.775" v="28534" actId="790"/>
            <ac:spMkLst>
              <pc:docMk/>
              <pc:sldMasterMk cId="180999990" sldId="2147483648"/>
              <pc:sldLayoutMk cId="1138277446" sldId="2147483878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779" v="28535" actId="790"/>
            <ac:spMkLst>
              <pc:docMk/>
              <pc:sldMasterMk cId="180999990" sldId="2147483648"/>
              <pc:sldLayoutMk cId="1138277446" sldId="2147483878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771" v="28533" actId="790"/>
            <ac:spMkLst>
              <pc:docMk/>
              <pc:sldMasterMk cId="180999990" sldId="2147483648"/>
              <pc:sldLayoutMk cId="1138277446" sldId="2147483878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779" v="28536" actId="790"/>
            <ac:spMkLst>
              <pc:docMk/>
              <pc:sldMasterMk cId="180999990" sldId="2147483648"/>
              <pc:sldLayoutMk cId="1138277446" sldId="2147483878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19.762" v="28529" actId="790"/>
            <ac:spMkLst>
              <pc:docMk/>
              <pc:sldMasterMk cId="180999990" sldId="2147483648"/>
              <pc:sldLayoutMk cId="1138277446" sldId="2147483878"/>
              <ac:spMk id="19" creationId="{55A2E05B-01E4-6B23-1FF0-48D1809529FB}"/>
            </ac:spMkLst>
          </pc:spChg>
          <pc:spChg chg="mod">
            <ac:chgData name="Ragnhild Halvorsrud" userId="917ea340-fd63-490f-a7db-68428d24cf32" providerId="ADAL" clId="{6FA999E9-229C-4E9A-8ABA-655365537A19}" dt="2026-08-22T15:46:19.763" v="28530" actId="790"/>
            <ac:spMkLst>
              <pc:docMk/>
              <pc:sldMasterMk cId="180999990" sldId="2147483648"/>
              <pc:sldLayoutMk cId="1138277446" sldId="2147483878"/>
              <ac:spMk id="20" creationId="{19979D85-E521-128E-2FF3-F7D96B5775F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850" v="28561" actId="790"/>
          <pc:sldLayoutMkLst>
            <pc:docMk/>
            <pc:sldMasterMk cId="180999990" sldId="2147483648"/>
            <pc:sldLayoutMk cId="3590508553" sldId="2147483879"/>
          </pc:sldLayoutMkLst>
          <pc:spChg chg="mod">
            <ac:chgData name="Ragnhild Halvorsrud" userId="917ea340-fd63-490f-a7db-68428d24cf32" providerId="ADAL" clId="{6FA999E9-229C-4E9A-8ABA-655365537A19}" dt="2026-08-22T15:46:19.821" v="28552" actId="790"/>
            <ac:spMkLst>
              <pc:docMk/>
              <pc:sldMasterMk cId="180999990" sldId="2147483648"/>
              <pc:sldLayoutMk cId="3590508553" sldId="2147483879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825" v="28553" actId="790"/>
            <ac:spMkLst>
              <pc:docMk/>
              <pc:sldMasterMk cId="180999990" sldId="2147483648"/>
              <pc:sldLayoutMk cId="3590508553" sldId="2147483879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844" v="28559" actId="790"/>
            <ac:spMkLst>
              <pc:docMk/>
              <pc:sldMasterMk cId="180999990" sldId="2147483648"/>
              <pc:sldLayoutMk cId="3590508553" sldId="2147483879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19.815" v="28549" actId="790"/>
            <ac:spMkLst>
              <pc:docMk/>
              <pc:sldMasterMk cId="180999990" sldId="2147483648"/>
              <pc:sldLayoutMk cId="3590508553" sldId="2147483879"/>
              <ac:spMk id="5" creationId="{D6FA2D24-3C77-5CA5-A91B-BF19DA4C8AA1}"/>
            </ac:spMkLst>
          </pc:spChg>
          <pc:spChg chg="mod">
            <ac:chgData name="Ragnhild Halvorsrud" userId="917ea340-fd63-490f-a7db-68428d24cf32" providerId="ADAL" clId="{6FA999E9-229C-4E9A-8ABA-655365537A19}" dt="2026-08-22T15:46:19.848" v="28560" actId="790"/>
            <ac:spMkLst>
              <pc:docMk/>
              <pc:sldMasterMk cId="180999990" sldId="2147483648"/>
              <pc:sldLayoutMk cId="3590508553" sldId="2147483879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19.840" v="28556" actId="790"/>
            <ac:spMkLst>
              <pc:docMk/>
              <pc:sldMasterMk cId="180999990" sldId="2147483648"/>
              <pc:sldLayoutMk cId="3590508553" sldId="2147483879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842" v="28557" actId="790"/>
            <ac:spMkLst>
              <pc:docMk/>
              <pc:sldMasterMk cId="180999990" sldId="2147483648"/>
              <pc:sldLayoutMk cId="3590508553" sldId="2147483879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828" v="28554" actId="790"/>
            <ac:spMkLst>
              <pc:docMk/>
              <pc:sldMasterMk cId="180999990" sldId="2147483648"/>
              <pc:sldLayoutMk cId="3590508553" sldId="2147483879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835" v="28555" actId="790"/>
            <ac:spMkLst>
              <pc:docMk/>
              <pc:sldMasterMk cId="180999990" sldId="2147483648"/>
              <pc:sldLayoutMk cId="3590508553" sldId="2147483879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19.842" v="28558" actId="790"/>
            <ac:spMkLst>
              <pc:docMk/>
              <pc:sldMasterMk cId="180999990" sldId="2147483648"/>
              <pc:sldLayoutMk cId="3590508553" sldId="2147483879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19.850" v="28561" actId="790"/>
            <ac:spMkLst>
              <pc:docMk/>
              <pc:sldMasterMk cId="180999990" sldId="2147483648"/>
              <pc:sldLayoutMk cId="3590508553" sldId="2147483879"/>
              <ac:spMk id="14" creationId="{2D692A4D-00C0-8250-9D0A-2328D2CF9117}"/>
            </ac:spMkLst>
          </pc:spChg>
          <pc:spChg chg="mod">
            <ac:chgData name="Ragnhild Halvorsrud" userId="917ea340-fd63-490f-a7db-68428d24cf32" providerId="ADAL" clId="{6FA999E9-229C-4E9A-8ABA-655365537A19}" dt="2026-08-22T15:46:19.817" v="28550" actId="790"/>
            <ac:spMkLst>
              <pc:docMk/>
              <pc:sldMasterMk cId="180999990" sldId="2147483648"/>
              <pc:sldLayoutMk cId="3590508553" sldId="2147483879"/>
              <ac:spMk id="21" creationId="{E44C089F-6E8C-7D84-7B54-C016BB1CD334}"/>
            </ac:spMkLst>
          </pc:spChg>
          <pc:spChg chg="mod">
            <ac:chgData name="Ragnhild Halvorsrud" userId="917ea340-fd63-490f-a7db-68428d24cf32" providerId="ADAL" clId="{6FA999E9-229C-4E9A-8ABA-655365537A19}" dt="2026-08-22T15:46:19.819" v="28551" actId="790"/>
            <ac:spMkLst>
              <pc:docMk/>
              <pc:sldMasterMk cId="180999990" sldId="2147483648"/>
              <pc:sldLayoutMk cId="3590508553" sldId="2147483879"/>
              <ac:spMk id="22" creationId="{1C12A061-AD2B-5524-6A46-E08F1E4AAEBF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931" v="28588" actId="790"/>
          <pc:sldLayoutMkLst>
            <pc:docMk/>
            <pc:sldMasterMk cId="180999990" sldId="2147483648"/>
            <pc:sldLayoutMk cId="1830674852" sldId="2147483880"/>
          </pc:sldLayoutMkLst>
          <pc:spChg chg="mod">
            <ac:chgData name="Ragnhild Halvorsrud" userId="917ea340-fd63-490f-a7db-68428d24cf32" providerId="ADAL" clId="{6FA999E9-229C-4E9A-8ABA-655365537A19}" dt="2026-08-22T15:46:19.893" v="28577" actId="790"/>
            <ac:spMkLst>
              <pc:docMk/>
              <pc:sldMasterMk cId="180999990" sldId="2147483648"/>
              <pc:sldLayoutMk cId="1830674852" sldId="2147483880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897" v="28578" actId="790"/>
            <ac:spMkLst>
              <pc:docMk/>
              <pc:sldMasterMk cId="180999990" sldId="2147483648"/>
              <pc:sldLayoutMk cId="1830674852" sldId="2147483880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923" v="28585" actId="790"/>
            <ac:spMkLst>
              <pc:docMk/>
              <pc:sldMasterMk cId="180999990" sldId="2147483648"/>
              <pc:sldLayoutMk cId="1830674852" sldId="2147483880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19.889" v="28574" actId="790"/>
            <ac:spMkLst>
              <pc:docMk/>
              <pc:sldMasterMk cId="180999990" sldId="2147483648"/>
              <pc:sldLayoutMk cId="1830674852" sldId="2147483880"/>
              <ac:spMk id="5" creationId="{E827F5F6-1956-33CF-EFFB-DE3CC0F261F9}"/>
            </ac:spMkLst>
          </pc:spChg>
          <pc:spChg chg="mod">
            <ac:chgData name="Ragnhild Halvorsrud" userId="917ea340-fd63-490f-a7db-68428d24cf32" providerId="ADAL" clId="{6FA999E9-229C-4E9A-8ABA-655365537A19}" dt="2026-08-22T15:46:19.925" v="28586" actId="790"/>
            <ac:spMkLst>
              <pc:docMk/>
              <pc:sldMasterMk cId="180999990" sldId="2147483648"/>
              <pc:sldLayoutMk cId="1830674852" sldId="2147483880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19.913" v="28581" actId="790"/>
            <ac:spMkLst>
              <pc:docMk/>
              <pc:sldMasterMk cId="180999990" sldId="2147483648"/>
              <pc:sldLayoutMk cId="1830674852" sldId="2147483880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19.917" v="28582" actId="790"/>
            <ac:spMkLst>
              <pc:docMk/>
              <pc:sldMasterMk cId="180999990" sldId="2147483648"/>
              <pc:sldLayoutMk cId="1830674852" sldId="2147483880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919" v="28583" actId="790"/>
            <ac:spMkLst>
              <pc:docMk/>
              <pc:sldMasterMk cId="180999990" sldId="2147483648"/>
              <pc:sldLayoutMk cId="1830674852" sldId="2147483880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903" v="28579" actId="790"/>
            <ac:spMkLst>
              <pc:docMk/>
              <pc:sldMasterMk cId="180999990" sldId="2147483648"/>
              <pc:sldLayoutMk cId="1830674852" sldId="2147483880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907" v="28580" actId="790"/>
            <ac:spMkLst>
              <pc:docMk/>
              <pc:sldMasterMk cId="180999990" sldId="2147483648"/>
              <pc:sldLayoutMk cId="1830674852" sldId="2147483880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19.921" v="28584" actId="790"/>
            <ac:spMkLst>
              <pc:docMk/>
              <pc:sldMasterMk cId="180999990" sldId="2147483648"/>
              <pc:sldLayoutMk cId="1830674852" sldId="2147483880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19.929" v="28587" actId="790"/>
            <ac:spMkLst>
              <pc:docMk/>
              <pc:sldMasterMk cId="180999990" sldId="2147483648"/>
              <pc:sldLayoutMk cId="1830674852" sldId="2147483880"/>
              <ac:spMk id="14" creationId="{2D692A4D-00C0-8250-9D0A-2328D2CF9117}"/>
            </ac:spMkLst>
          </pc:spChg>
          <pc:spChg chg="mod">
            <ac:chgData name="Ragnhild Halvorsrud" userId="917ea340-fd63-490f-a7db-68428d24cf32" providerId="ADAL" clId="{6FA999E9-229C-4E9A-8ABA-655365537A19}" dt="2026-08-22T15:46:19.931" v="28588" actId="790"/>
            <ac:spMkLst>
              <pc:docMk/>
              <pc:sldMasterMk cId="180999990" sldId="2147483648"/>
              <pc:sldLayoutMk cId="1830674852" sldId="2147483880"/>
              <ac:spMk id="16" creationId="{F5B994B7-C413-D58E-3632-8C50FE047C2E}"/>
            </ac:spMkLst>
          </pc:spChg>
          <pc:spChg chg="mod">
            <ac:chgData name="Ragnhild Halvorsrud" userId="917ea340-fd63-490f-a7db-68428d24cf32" providerId="ADAL" clId="{6FA999E9-229C-4E9A-8ABA-655365537A19}" dt="2026-08-22T15:46:19.891" v="28575" actId="790"/>
            <ac:spMkLst>
              <pc:docMk/>
              <pc:sldMasterMk cId="180999990" sldId="2147483648"/>
              <pc:sldLayoutMk cId="1830674852" sldId="2147483880"/>
              <ac:spMk id="23" creationId="{E1A1B2F5-3C05-AFCC-D170-6EEB3AC8B72E}"/>
            </ac:spMkLst>
          </pc:spChg>
          <pc:spChg chg="mod">
            <ac:chgData name="Ragnhild Halvorsrud" userId="917ea340-fd63-490f-a7db-68428d24cf32" providerId="ADAL" clId="{6FA999E9-229C-4E9A-8ABA-655365537A19}" dt="2026-08-22T15:46:19.893" v="28576" actId="790"/>
            <ac:spMkLst>
              <pc:docMk/>
              <pc:sldMasterMk cId="180999990" sldId="2147483648"/>
              <pc:sldLayoutMk cId="1830674852" sldId="2147483880"/>
              <ac:spMk id="24" creationId="{03581F4F-E805-A5E7-48EE-FE7B4A6FEFA0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984" v="28607" actId="790"/>
          <pc:sldLayoutMkLst>
            <pc:docMk/>
            <pc:sldMasterMk cId="180999990" sldId="2147483648"/>
            <pc:sldLayoutMk cId="2801572324" sldId="2147483881"/>
          </pc:sldLayoutMkLst>
          <pc:spChg chg="mod">
            <ac:chgData name="Ragnhild Halvorsrud" userId="917ea340-fd63-490f-a7db-68428d24cf32" providerId="ADAL" clId="{6FA999E9-229C-4E9A-8ABA-655365537A19}" dt="2026-08-22T15:46:19.962" v="28600" actId="790"/>
            <ac:spMkLst>
              <pc:docMk/>
              <pc:sldMasterMk cId="180999990" sldId="2147483648"/>
              <pc:sldLayoutMk cId="2801572324" sldId="2147483881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19.966" v="28601" actId="790"/>
            <ac:spMkLst>
              <pc:docMk/>
              <pc:sldMasterMk cId="180999990" sldId="2147483648"/>
              <pc:sldLayoutMk cId="2801572324" sldId="2147483881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958" v="28597" actId="790"/>
            <ac:spMkLst>
              <pc:docMk/>
              <pc:sldMasterMk cId="180999990" sldId="2147483648"/>
              <pc:sldLayoutMk cId="2801572324" sldId="2147483881"/>
              <ac:spMk id="4" creationId="{E91791C3-7F50-DE78-15AD-11025E2A5715}"/>
            </ac:spMkLst>
          </pc:spChg>
          <pc:spChg chg="mod">
            <ac:chgData name="Ragnhild Halvorsrud" userId="917ea340-fd63-490f-a7db-68428d24cf32" providerId="ADAL" clId="{6FA999E9-229C-4E9A-8ABA-655365537A19}" dt="2026-08-22T15:46:19.980" v="28604" actId="790"/>
            <ac:spMkLst>
              <pc:docMk/>
              <pc:sldMasterMk cId="180999990" sldId="2147483648"/>
              <pc:sldLayoutMk cId="2801572324" sldId="2147483881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19.982" v="28605" actId="790"/>
            <ac:spMkLst>
              <pc:docMk/>
              <pc:sldMasterMk cId="180999990" sldId="2147483648"/>
              <pc:sldLayoutMk cId="2801572324" sldId="2147483881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06" actId="790"/>
            <ac:spMkLst>
              <pc:docMk/>
              <pc:sldMasterMk cId="180999990" sldId="2147483648"/>
              <pc:sldLayoutMk cId="2801572324" sldId="2147483881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19.970" v="28602" actId="790"/>
            <ac:spMkLst>
              <pc:docMk/>
              <pc:sldMasterMk cId="180999990" sldId="2147483648"/>
              <pc:sldLayoutMk cId="2801572324" sldId="2147483881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19.974" v="28603" actId="790"/>
            <ac:spMkLst>
              <pc:docMk/>
              <pc:sldMasterMk cId="180999990" sldId="2147483648"/>
              <pc:sldLayoutMk cId="2801572324" sldId="2147483881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19.984" v="28607" actId="790"/>
            <ac:spMkLst>
              <pc:docMk/>
              <pc:sldMasterMk cId="180999990" sldId="2147483648"/>
              <pc:sldLayoutMk cId="2801572324" sldId="2147483881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19.960" v="28598" actId="790"/>
            <ac:spMkLst>
              <pc:docMk/>
              <pc:sldMasterMk cId="180999990" sldId="2147483648"/>
              <pc:sldLayoutMk cId="2801572324" sldId="2147483881"/>
              <ac:spMk id="19" creationId="{42D71E11-BBB0-240E-B51E-B3A0EAA4E00E}"/>
            </ac:spMkLst>
          </pc:spChg>
          <pc:spChg chg="mod">
            <ac:chgData name="Ragnhild Halvorsrud" userId="917ea340-fd63-490f-a7db-68428d24cf32" providerId="ADAL" clId="{6FA999E9-229C-4E9A-8ABA-655365537A19}" dt="2026-08-22T15:46:19.960" v="28599" actId="790"/>
            <ac:spMkLst>
              <pc:docMk/>
              <pc:sldMasterMk cId="180999990" sldId="2147483648"/>
              <pc:sldLayoutMk cId="2801572324" sldId="2147483881"/>
              <ac:spMk id="20" creationId="{D9F94510-FF01-2DAB-801F-37A49857A44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048" v="28650" actId="790"/>
          <pc:sldLayoutMkLst>
            <pc:docMk/>
            <pc:sldMasterMk cId="180999990" sldId="2147483648"/>
            <pc:sldLayoutMk cId="1123925652" sldId="2147483882"/>
          </pc:sldLayoutMkLst>
          <pc:spChg chg="mod">
            <ac:chgData name="Ragnhild Halvorsrud" userId="917ea340-fd63-490f-a7db-68428d24cf32" providerId="ADAL" clId="{6FA999E9-229C-4E9A-8ABA-655365537A19}" dt="2026-08-22T15:46:20.016" v="28631" actId="790"/>
            <ac:spMkLst>
              <pc:docMk/>
              <pc:sldMasterMk cId="180999990" sldId="2147483648"/>
              <pc:sldLayoutMk cId="1123925652" sldId="2147483882"/>
              <ac:spMk id="2" creationId="{9219155F-E484-16BD-A026-E7600933DF51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32" actId="790"/>
            <ac:spMkLst>
              <pc:docMk/>
              <pc:sldMasterMk cId="180999990" sldId="2147483648"/>
              <pc:sldLayoutMk cId="1123925652" sldId="2147483882"/>
              <ac:spMk id="3" creationId="{6B1BA5ED-3537-7D6A-425A-C397388A5D88}"/>
            </ac:spMkLst>
          </pc:spChg>
          <pc:spChg chg="mod">
            <ac:chgData name="Ragnhild Halvorsrud" userId="917ea340-fd63-490f-a7db-68428d24cf32" providerId="ADAL" clId="{6FA999E9-229C-4E9A-8ABA-655365537A19}" dt="2026-08-22T15:46:20.032" v="28633" actId="790"/>
            <ac:spMkLst>
              <pc:docMk/>
              <pc:sldMasterMk cId="180999990" sldId="2147483648"/>
              <pc:sldLayoutMk cId="1123925652" sldId="2147483882"/>
              <ac:spMk id="4" creationId="{2BC86C2E-97BB-31F7-12A5-0644C04B93F9}"/>
            </ac:spMkLst>
          </pc:spChg>
          <pc:spChg chg="mod">
            <ac:chgData name="Ragnhild Halvorsrud" userId="917ea340-fd63-490f-a7db-68428d24cf32" providerId="ADAL" clId="{6FA999E9-229C-4E9A-8ABA-655365537A19}" dt="2026-08-22T15:46:20.032" v="28634" actId="790"/>
            <ac:spMkLst>
              <pc:docMk/>
              <pc:sldMasterMk cId="180999990" sldId="2147483648"/>
              <pc:sldLayoutMk cId="1123925652" sldId="2147483882"/>
              <ac:spMk id="5" creationId="{47B0D68A-51E3-9584-38D0-1105C2821188}"/>
            </ac:spMkLst>
          </pc:spChg>
          <pc:spChg chg="mod">
            <ac:chgData name="Ragnhild Halvorsrud" userId="917ea340-fd63-490f-a7db-68428d24cf32" providerId="ADAL" clId="{6FA999E9-229C-4E9A-8ABA-655365537A19}" dt="2026-08-22T15:46:20.032" v="28635" actId="790"/>
            <ac:spMkLst>
              <pc:docMk/>
              <pc:sldMasterMk cId="180999990" sldId="2147483648"/>
              <pc:sldLayoutMk cId="1123925652" sldId="2147483882"/>
              <ac:spMk id="6" creationId="{81E742A1-F281-1014-E2D5-C30B91F1654E}"/>
            </ac:spMkLst>
          </pc:spChg>
          <pc:spChg chg="mod">
            <ac:chgData name="Ragnhild Halvorsrud" userId="917ea340-fd63-490f-a7db-68428d24cf32" providerId="ADAL" clId="{6FA999E9-229C-4E9A-8ABA-655365537A19}" dt="2026-08-22T15:46:20.036" v="28636" actId="790"/>
            <ac:spMkLst>
              <pc:docMk/>
              <pc:sldMasterMk cId="180999990" sldId="2147483648"/>
              <pc:sldLayoutMk cId="1123925652" sldId="2147483882"/>
              <ac:spMk id="7" creationId="{3CE76770-965E-1DD3-A755-6DFE781A0335}"/>
            </ac:spMkLst>
          </pc:spChg>
          <pc:spChg chg="mod">
            <ac:chgData name="Ragnhild Halvorsrud" userId="917ea340-fd63-490f-a7db-68428d24cf32" providerId="ADAL" clId="{6FA999E9-229C-4E9A-8ABA-655365537A19}" dt="2026-08-22T15:46:20.036" v="28637" actId="790"/>
            <ac:spMkLst>
              <pc:docMk/>
              <pc:sldMasterMk cId="180999990" sldId="2147483648"/>
              <pc:sldLayoutMk cId="1123925652" sldId="2147483882"/>
              <ac:spMk id="8" creationId="{5127E865-BC90-C8BC-ED27-0C583BEEB711}"/>
            </ac:spMkLst>
          </pc:spChg>
          <pc:spChg chg="mod">
            <ac:chgData name="Ragnhild Halvorsrud" userId="917ea340-fd63-490f-a7db-68428d24cf32" providerId="ADAL" clId="{6FA999E9-229C-4E9A-8ABA-655365537A19}" dt="2026-08-22T15:46:20.038" v="28638" actId="790"/>
            <ac:spMkLst>
              <pc:docMk/>
              <pc:sldMasterMk cId="180999990" sldId="2147483648"/>
              <pc:sldLayoutMk cId="1123925652" sldId="2147483882"/>
              <ac:spMk id="9" creationId="{C246A86C-5D5C-58F4-FB7A-C3D8EB88D184}"/>
            </ac:spMkLst>
          </pc:spChg>
          <pc:spChg chg="mod">
            <ac:chgData name="Ragnhild Halvorsrud" userId="917ea340-fd63-490f-a7db-68428d24cf32" providerId="ADAL" clId="{6FA999E9-229C-4E9A-8ABA-655365537A19}" dt="2026-08-22T15:46:20.038" v="28639" actId="790"/>
            <ac:spMkLst>
              <pc:docMk/>
              <pc:sldMasterMk cId="180999990" sldId="2147483648"/>
              <pc:sldLayoutMk cId="1123925652" sldId="2147483882"/>
              <ac:spMk id="10" creationId="{979E44AF-3808-2ED9-4AB3-3E8402E9A899}"/>
            </ac:spMkLst>
          </pc:spChg>
          <pc:spChg chg="mod">
            <ac:chgData name="Ragnhild Halvorsrud" userId="917ea340-fd63-490f-a7db-68428d24cf32" providerId="ADAL" clId="{6FA999E9-229C-4E9A-8ABA-655365537A19}" dt="2026-08-22T15:46:20.038" v="28640" actId="790"/>
            <ac:spMkLst>
              <pc:docMk/>
              <pc:sldMasterMk cId="180999990" sldId="2147483648"/>
              <pc:sldLayoutMk cId="1123925652" sldId="2147483882"/>
              <ac:spMk id="11" creationId="{D86A206B-2815-D954-4995-D32CF268099F}"/>
            </ac:spMkLst>
          </pc:spChg>
          <pc:spChg chg="mod">
            <ac:chgData name="Ragnhild Halvorsrud" userId="917ea340-fd63-490f-a7db-68428d24cf32" providerId="ADAL" clId="{6FA999E9-229C-4E9A-8ABA-655365537A19}" dt="2026-08-22T15:46:20.038" v="28641" actId="790"/>
            <ac:spMkLst>
              <pc:docMk/>
              <pc:sldMasterMk cId="180999990" sldId="2147483648"/>
              <pc:sldLayoutMk cId="1123925652" sldId="2147483882"/>
              <ac:spMk id="12" creationId="{CCB79526-A9BF-641A-4C3C-42D34BB81373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8" actId="790"/>
            <ac:spMkLst>
              <pc:docMk/>
              <pc:sldMasterMk cId="180999990" sldId="2147483648"/>
              <pc:sldLayoutMk cId="1123925652" sldId="2147483882"/>
              <ac:spMk id="13" creationId="{2DD30D77-4720-E303-69ED-3D964131666A}"/>
            </ac:spMkLst>
          </pc:spChg>
          <pc:spChg chg="mod">
            <ac:chgData name="Ragnhild Halvorsrud" userId="917ea340-fd63-490f-a7db-68428d24cf32" providerId="ADAL" clId="{6FA999E9-229C-4E9A-8ABA-655365537A19}" dt="2026-08-22T15:46:20.038" v="28642" actId="790"/>
            <ac:spMkLst>
              <pc:docMk/>
              <pc:sldMasterMk cId="180999990" sldId="2147483648"/>
              <pc:sldLayoutMk cId="1123925652" sldId="2147483882"/>
              <ac:spMk id="15" creationId="{F58BA53C-9C01-6312-66F7-0CB7BEE3B90F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3" actId="790"/>
            <ac:spMkLst>
              <pc:docMk/>
              <pc:sldMasterMk cId="180999990" sldId="2147483648"/>
              <pc:sldLayoutMk cId="1123925652" sldId="2147483882"/>
              <ac:spMk id="16" creationId="{462D0E5A-E779-27A6-889B-D963AE1559E4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4" actId="790"/>
            <ac:spMkLst>
              <pc:docMk/>
              <pc:sldMasterMk cId="180999990" sldId="2147483648"/>
              <pc:sldLayoutMk cId="1123925652" sldId="2147483882"/>
              <ac:spMk id="17" creationId="{4171DA5C-83F2-3BED-EF66-D49F9EBBCFB3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5" actId="790"/>
            <ac:spMkLst>
              <pc:docMk/>
              <pc:sldMasterMk cId="180999990" sldId="2147483648"/>
              <pc:sldLayoutMk cId="1123925652" sldId="2147483882"/>
              <ac:spMk id="18" creationId="{FDA6BAF1-3C69-FACB-C8FC-A3F577E84F70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6" actId="790"/>
            <ac:spMkLst>
              <pc:docMk/>
              <pc:sldMasterMk cId="180999990" sldId="2147483648"/>
              <pc:sldLayoutMk cId="1123925652" sldId="2147483882"/>
              <ac:spMk id="19" creationId="{CD25111E-2DF3-4F71-B51C-31A085AF99E1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7" actId="790"/>
            <ac:spMkLst>
              <pc:docMk/>
              <pc:sldMasterMk cId="180999990" sldId="2147483648"/>
              <pc:sldLayoutMk cId="1123925652" sldId="2147483882"/>
              <ac:spMk id="20" creationId="{1F5A6729-0677-3E4E-4433-2D57EE6BA5FC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8" actId="790"/>
            <ac:spMkLst>
              <pc:docMk/>
              <pc:sldMasterMk cId="180999990" sldId="2147483648"/>
              <pc:sldLayoutMk cId="1123925652" sldId="2147483882"/>
              <ac:spMk id="21" creationId="{8D90A84F-73BE-DBFF-AA3C-EE8E9AE063CF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49" actId="790"/>
            <ac:spMkLst>
              <pc:docMk/>
              <pc:sldMasterMk cId="180999990" sldId="2147483648"/>
              <pc:sldLayoutMk cId="1123925652" sldId="2147483882"/>
              <ac:spMk id="22" creationId="{9EA507EC-0D5F-BD46-45E7-3B97BB82A857}"/>
            </ac:spMkLst>
          </pc:spChg>
          <pc:spChg chg="mod">
            <ac:chgData name="Ragnhild Halvorsrud" userId="917ea340-fd63-490f-a7db-68428d24cf32" providerId="ADAL" clId="{6FA999E9-229C-4E9A-8ABA-655365537A19}" dt="2026-08-22T15:46:20.048" v="28650" actId="790"/>
            <ac:spMkLst>
              <pc:docMk/>
              <pc:sldMasterMk cId="180999990" sldId="2147483648"/>
              <pc:sldLayoutMk cId="1123925652" sldId="2147483882"/>
              <ac:spMk id="23" creationId="{14E97ED1-0A84-3BD0-BDB8-B3C3662D77CB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29" actId="790"/>
            <ac:spMkLst>
              <pc:docMk/>
              <pc:sldMasterMk cId="180999990" sldId="2147483648"/>
              <pc:sldLayoutMk cId="1123925652" sldId="2147483882"/>
              <ac:spMk id="31" creationId="{3BEA535B-5BD3-93D5-4759-F4E578520BEB}"/>
            </ac:spMkLst>
          </pc:spChg>
          <pc:spChg chg="mod">
            <ac:chgData name="Ragnhild Halvorsrud" userId="917ea340-fd63-490f-a7db-68428d24cf32" providerId="ADAL" clId="{6FA999E9-229C-4E9A-8ABA-655365537A19}" dt="2026-08-22T15:46:20.016" v="28630" actId="790"/>
            <ac:spMkLst>
              <pc:docMk/>
              <pc:sldMasterMk cId="180999990" sldId="2147483648"/>
              <pc:sldLayoutMk cId="1123925652" sldId="2147483882"/>
              <ac:spMk id="32" creationId="{61E15E75-930A-FA12-46D9-1EC8562BD9A8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98" v="28765" actId="790"/>
          <pc:sldLayoutMkLst>
            <pc:docMk/>
            <pc:sldMasterMk cId="180999990" sldId="2147483648"/>
            <pc:sldLayoutMk cId="2372893877" sldId="2147483883"/>
          </pc:sldLayoutMkLst>
          <pc:spChg chg="mod">
            <ac:chgData name="Ragnhild Halvorsrud" userId="917ea340-fd63-490f-a7db-68428d24cf32" providerId="ADAL" clId="{6FA999E9-229C-4E9A-8ABA-655365537A19}" dt="2026-08-22T15:46:20.266" v="28759" actId="790"/>
            <ac:spMkLst>
              <pc:docMk/>
              <pc:sldMasterMk cId="180999990" sldId="2147483648"/>
              <pc:sldLayoutMk cId="2372893877" sldId="2147483883"/>
              <ac:spMk id="2" creationId="{0F124504-36FD-4753-851D-5B7D02D4A2D1}"/>
            </ac:spMkLst>
          </pc:spChg>
          <pc:spChg chg="mod">
            <ac:chgData name="Ragnhild Halvorsrud" userId="917ea340-fd63-490f-a7db-68428d24cf32" providerId="ADAL" clId="{6FA999E9-229C-4E9A-8ABA-655365537A19}" dt="2026-08-22T15:46:20.283" v="28760" actId="790"/>
            <ac:spMkLst>
              <pc:docMk/>
              <pc:sldMasterMk cId="180999990" sldId="2147483648"/>
              <pc:sldLayoutMk cId="2372893877" sldId="2147483883"/>
              <ac:spMk id="5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287" v="28761" actId="790"/>
            <ac:spMkLst>
              <pc:docMk/>
              <pc:sldMasterMk cId="180999990" sldId="2147483648"/>
              <pc:sldLayoutMk cId="2372893877" sldId="2147483883"/>
              <ac:spMk id="12" creationId="{67CEE09B-6EE1-4BF2-85A3-DE69E91BC4C6}"/>
            </ac:spMkLst>
          </pc:spChg>
          <pc:spChg chg="mod">
            <ac:chgData name="Ragnhild Halvorsrud" userId="917ea340-fd63-490f-a7db-68428d24cf32" providerId="ADAL" clId="{6FA999E9-229C-4E9A-8ABA-655365537A19}" dt="2026-08-22T15:46:20.294" v="28763" actId="790"/>
            <ac:spMkLst>
              <pc:docMk/>
              <pc:sldMasterMk cId="180999990" sldId="2147483648"/>
              <pc:sldLayoutMk cId="2372893877" sldId="2147483883"/>
              <ac:spMk id="13" creationId="{16F02AC0-8835-4687-9809-625BC7974E07}"/>
            </ac:spMkLst>
          </pc:spChg>
          <pc:spChg chg="mod">
            <ac:chgData name="Ragnhild Halvorsrud" userId="917ea340-fd63-490f-a7db-68428d24cf32" providerId="ADAL" clId="{6FA999E9-229C-4E9A-8ABA-655365537A19}" dt="2026-08-22T15:46:20.296" v="28764" actId="790"/>
            <ac:spMkLst>
              <pc:docMk/>
              <pc:sldMasterMk cId="180999990" sldId="2147483648"/>
              <pc:sldLayoutMk cId="2372893877" sldId="2147483883"/>
              <ac:spMk id="14" creationId="{06D6C9CE-4F2C-454C-BB55-801B8D39FB8A}"/>
            </ac:spMkLst>
          </pc:spChg>
          <pc:spChg chg="mod">
            <ac:chgData name="Ragnhild Halvorsrud" userId="917ea340-fd63-490f-a7db-68428d24cf32" providerId="ADAL" clId="{6FA999E9-229C-4E9A-8ABA-655365537A19}" dt="2026-08-22T15:46:20.298" v="28765" actId="790"/>
            <ac:spMkLst>
              <pc:docMk/>
              <pc:sldMasterMk cId="180999990" sldId="2147483648"/>
              <pc:sldLayoutMk cId="2372893877" sldId="2147483883"/>
              <ac:spMk id="15" creationId="{E475F42F-AD98-4F3B-A294-8047E72ED3B3}"/>
            </ac:spMkLst>
          </pc:spChg>
          <pc:spChg chg="mod">
            <ac:chgData name="Ragnhild Halvorsrud" userId="917ea340-fd63-490f-a7db-68428d24cf32" providerId="ADAL" clId="{6FA999E9-229C-4E9A-8ABA-655365537A19}" dt="2026-08-22T15:46:20.290" v="28762" actId="790"/>
            <ac:spMkLst>
              <pc:docMk/>
              <pc:sldMasterMk cId="180999990" sldId="2147483648"/>
              <pc:sldLayoutMk cId="2372893877" sldId="2147483883"/>
              <ac:spMk id="16" creationId="{A8FA78FA-4D94-4717-B7C6-6F86378D6B0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34" v="28751" actId="790"/>
          <pc:sldLayoutMkLst>
            <pc:docMk/>
            <pc:sldMasterMk cId="180999990" sldId="2147483648"/>
            <pc:sldLayoutMk cId="18058285" sldId="2147483884"/>
          </pc:sldLayoutMkLst>
          <pc:spChg chg="mod">
            <ac:chgData name="Ragnhild Halvorsrud" userId="917ea340-fd63-490f-a7db-68428d24cf32" providerId="ADAL" clId="{6FA999E9-229C-4E9A-8ABA-655365537A19}" dt="2026-08-22T15:46:20.228" v="28746" actId="790"/>
            <ac:spMkLst>
              <pc:docMk/>
              <pc:sldMasterMk cId="180999990" sldId="2147483648"/>
              <pc:sldLayoutMk cId="18058285" sldId="2147483884"/>
              <ac:spMk id="4" creationId="{833B0605-69D6-6075-308E-FAA7A0D2B505}"/>
            </ac:spMkLst>
          </pc:spChg>
          <pc:spChg chg="mod">
            <ac:chgData name="Ragnhild Halvorsrud" userId="917ea340-fd63-490f-a7db-68428d24cf32" providerId="ADAL" clId="{6FA999E9-229C-4E9A-8ABA-655365537A19}" dt="2026-08-22T15:46:20.234" v="28750" actId="790"/>
            <ac:spMkLst>
              <pc:docMk/>
              <pc:sldMasterMk cId="180999990" sldId="2147483648"/>
              <pc:sldLayoutMk cId="18058285" sldId="2147483884"/>
              <ac:spMk id="7" creationId="{70F57EE7-204D-AB40-EDA2-EDE2AF5AD44B}"/>
            </ac:spMkLst>
          </pc:spChg>
          <pc:spChg chg="mod">
            <ac:chgData name="Ragnhild Halvorsrud" userId="917ea340-fd63-490f-a7db-68428d24cf32" providerId="ADAL" clId="{6FA999E9-229C-4E9A-8ABA-655365537A19}" dt="2026-08-22T15:46:20.234" v="28751" actId="790"/>
            <ac:spMkLst>
              <pc:docMk/>
              <pc:sldMasterMk cId="180999990" sldId="2147483648"/>
              <pc:sldLayoutMk cId="18058285" sldId="2147483884"/>
              <ac:spMk id="8" creationId="{73D55B49-3AC1-26AD-AEB1-36FD3ABE16EA}"/>
            </ac:spMkLst>
          </pc:spChg>
          <pc:spChg chg="mod">
            <ac:chgData name="Ragnhild Halvorsrud" userId="917ea340-fd63-490f-a7db-68428d24cf32" providerId="ADAL" clId="{6FA999E9-229C-4E9A-8ABA-655365537A19}" dt="2026-08-22T15:46:20.230" v="28747" actId="790"/>
            <ac:spMkLst>
              <pc:docMk/>
              <pc:sldMasterMk cId="180999990" sldId="2147483648"/>
              <pc:sldLayoutMk cId="18058285" sldId="2147483884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232" v="28748" actId="790"/>
            <ac:spMkLst>
              <pc:docMk/>
              <pc:sldMasterMk cId="180999990" sldId="2147483648"/>
              <pc:sldLayoutMk cId="18058285" sldId="2147483884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233" v="28749" actId="790"/>
            <ac:spMkLst>
              <pc:docMk/>
              <pc:sldMasterMk cId="180999990" sldId="2147483648"/>
              <pc:sldLayoutMk cId="18058285" sldId="2147483884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05" v="28741" actId="790"/>
          <pc:sldLayoutMkLst>
            <pc:docMk/>
            <pc:sldMasterMk cId="180999990" sldId="2147483648"/>
            <pc:sldLayoutMk cId="2276479202" sldId="2147483885"/>
          </pc:sldLayoutMkLst>
          <pc:spChg chg="mod">
            <ac:chgData name="Ragnhild Halvorsrud" userId="917ea340-fd63-490f-a7db-68428d24cf32" providerId="ADAL" clId="{6FA999E9-229C-4E9A-8ABA-655365537A19}" dt="2026-08-22T15:46:20.205" v="28739" actId="790"/>
            <ac:spMkLst>
              <pc:docMk/>
              <pc:sldMasterMk cId="180999990" sldId="2147483648"/>
              <pc:sldLayoutMk cId="2276479202" sldId="2147483885"/>
              <ac:spMk id="2" creationId="{22CBF7D1-DBB9-1FF6-03E1-8F24071390FB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40" actId="790"/>
            <ac:spMkLst>
              <pc:docMk/>
              <pc:sldMasterMk cId="180999990" sldId="2147483648"/>
              <pc:sldLayoutMk cId="2276479202" sldId="2147483885"/>
              <ac:spMk id="3" creationId="{70761042-8082-8814-FDF8-F37913F8C440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41" actId="790"/>
            <ac:spMkLst>
              <pc:docMk/>
              <pc:sldMasterMk cId="180999990" sldId="2147483648"/>
              <pc:sldLayoutMk cId="2276479202" sldId="2147483885"/>
              <ac:spMk id="4" creationId="{2DDC11E8-CCAC-DFF9-A5D4-C6294CB27B5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00" v="28455" actId="790"/>
          <pc:sldLayoutMkLst>
            <pc:docMk/>
            <pc:sldMasterMk cId="180999990" sldId="2147483648"/>
            <pc:sldLayoutMk cId="1004883866" sldId="2147483886"/>
          </pc:sldLayoutMkLst>
          <pc:spChg chg="mod">
            <ac:chgData name="Ragnhild Halvorsrud" userId="917ea340-fd63-490f-a7db-68428d24cf32" providerId="ADAL" clId="{6FA999E9-229C-4E9A-8ABA-655365537A19}" dt="2026-08-22T15:46:19.600" v="28454" actId="790"/>
            <ac:spMkLst>
              <pc:docMk/>
              <pc:sldMasterMk cId="180999990" sldId="2147483648"/>
              <pc:sldLayoutMk cId="1004883866" sldId="2147483886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55" actId="790"/>
            <ac:spMkLst>
              <pc:docMk/>
              <pc:sldMasterMk cId="180999990" sldId="2147483648"/>
              <pc:sldLayoutMk cId="1004883866" sldId="2147483886"/>
              <ac:spMk id="3" creationId="{70EED120-9E80-5452-0797-37D6B887ADAA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48" actId="790"/>
            <ac:spMkLst>
              <pc:docMk/>
              <pc:sldMasterMk cId="180999990" sldId="2147483648"/>
              <pc:sldLayoutMk cId="1004883866" sldId="2147483886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51" actId="790"/>
            <ac:spMkLst>
              <pc:docMk/>
              <pc:sldMasterMk cId="180999990" sldId="2147483648"/>
              <pc:sldLayoutMk cId="1004883866" sldId="2147483886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52" actId="790"/>
            <ac:spMkLst>
              <pc:docMk/>
              <pc:sldMasterMk cId="180999990" sldId="2147483648"/>
              <pc:sldLayoutMk cId="1004883866" sldId="2147483886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53" actId="790"/>
            <ac:spMkLst>
              <pc:docMk/>
              <pc:sldMasterMk cId="180999990" sldId="2147483648"/>
              <pc:sldLayoutMk cId="1004883866" sldId="2147483886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49" actId="790"/>
            <ac:spMkLst>
              <pc:docMk/>
              <pc:sldMasterMk cId="180999990" sldId="2147483648"/>
              <pc:sldLayoutMk cId="1004883866" sldId="2147483886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19.586" v="28450" actId="790"/>
            <ac:spMkLst>
              <pc:docMk/>
              <pc:sldMasterMk cId="180999990" sldId="2147483648"/>
              <pc:sldLayoutMk cId="1004883866" sldId="2147483886"/>
              <ac:spMk id="14" creationId="{58079317-2862-C930-D1B2-76DAF709C73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19.600" v="28463" actId="790"/>
          <pc:sldLayoutMkLst>
            <pc:docMk/>
            <pc:sldMasterMk cId="180999990" sldId="2147483648"/>
            <pc:sldLayoutMk cId="1939836725" sldId="2147483887"/>
          </pc:sldLayoutMkLst>
          <pc:spChg chg="mod">
            <ac:chgData name="Ragnhild Halvorsrud" userId="917ea340-fd63-490f-a7db-68428d24cf32" providerId="ADAL" clId="{6FA999E9-229C-4E9A-8ABA-655365537A19}" dt="2026-08-22T15:46:19.600" v="28462" actId="790"/>
            <ac:spMkLst>
              <pc:docMk/>
              <pc:sldMasterMk cId="180999990" sldId="2147483648"/>
              <pc:sldLayoutMk cId="1939836725" sldId="2147483887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63" actId="790"/>
            <ac:spMkLst>
              <pc:docMk/>
              <pc:sldMasterMk cId="180999990" sldId="2147483648"/>
              <pc:sldLayoutMk cId="1939836725" sldId="2147483887"/>
              <ac:spMk id="3" creationId="{70EED120-9E80-5452-0797-37D6B887ADAA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56" actId="790"/>
            <ac:spMkLst>
              <pc:docMk/>
              <pc:sldMasterMk cId="180999990" sldId="2147483648"/>
              <pc:sldLayoutMk cId="1939836725" sldId="2147483887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59" actId="790"/>
            <ac:spMkLst>
              <pc:docMk/>
              <pc:sldMasterMk cId="180999990" sldId="2147483648"/>
              <pc:sldLayoutMk cId="1939836725" sldId="2147483887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60" actId="790"/>
            <ac:spMkLst>
              <pc:docMk/>
              <pc:sldMasterMk cId="180999990" sldId="2147483648"/>
              <pc:sldLayoutMk cId="1939836725" sldId="2147483887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61" actId="790"/>
            <ac:spMkLst>
              <pc:docMk/>
              <pc:sldMasterMk cId="180999990" sldId="2147483648"/>
              <pc:sldLayoutMk cId="1939836725" sldId="2147483887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57" actId="790"/>
            <ac:spMkLst>
              <pc:docMk/>
              <pc:sldMasterMk cId="180999990" sldId="2147483648"/>
              <pc:sldLayoutMk cId="1939836725" sldId="2147483887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19.600" v="28458" actId="790"/>
            <ac:spMkLst>
              <pc:docMk/>
              <pc:sldMasterMk cId="180999990" sldId="2147483648"/>
              <pc:sldLayoutMk cId="1939836725" sldId="2147483887"/>
              <ac:spMk id="14" creationId="{58079317-2862-C930-D1B2-76DAF709C73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196" v="28729" actId="790"/>
          <pc:sldLayoutMkLst>
            <pc:docMk/>
            <pc:sldMasterMk cId="180999990" sldId="2147483648"/>
            <pc:sldLayoutMk cId="2981314233" sldId="2147483888"/>
          </pc:sldLayoutMkLst>
          <pc:spChg chg="mod">
            <ac:chgData name="Ragnhild Halvorsrud" userId="917ea340-fd63-490f-a7db-68428d24cf32" providerId="ADAL" clId="{6FA999E9-229C-4E9A-8ABA-655365537A19}" dt="2026-08-22T15:46:20.190" v="28726" actId="790"/>
            <ac:spMkLst>
              <pc:docMk/>
              <pc:sldMasterMk cId="180999990" sldId="2147483648"/>
              <pc:sldLayoutMk cId="2981314233" sldId="2147483888"/>
              <ac:spMk id="2" creationId="{24C9D909-49D5-40E7-8A46-904F4218013D}"/>
            </ac:spMkLst>
          </pc:spChg>
          <pc:spChg chg="mod">
            <ac:chgData name="Ragnhild Halvorsrud" userId="917ea340-fd63-490f-a7db-68428d24cf32" providerId="ADAL" clId="{6FA999E9-229C-4E9A-8ABA-655365537A19}" dt="2026-08-22T15:46:20.186" v="28723" actId="790"/>
            <ac:spMkLst>
              <pc:docMk/>
              <pc:sldMasterMk cId="180999990" sldId="2147483648"/>
              <pc:sldLayoutMk cId="2981314233" sldId="2147483888"/>
              <ac:spMk id="3" creationId="{A537C458-2821-9AF9-A7BA-FA948D178595}"/>
            </ac:spMkLst>
          </pc:spChg>
          <pc:spChg chg="mod">
            <ac:chgData name="Ragnhild Halvorsrud" userId="917ea340-fd63-490f-a7db-68428d24cf32" providerId="ADAL" clId="{6FA999E9-229C-4E9A-8ABA-655365537A19}" dt="2026-08-22T15:46:20.188" v="28724" actId="790"/>
            <ac:spMkLst>
              <pc:docMk/>
              <pc:sldMasterMk cId="180999990" sldId="2147483648"/>
              <pc:sldLayoutMk cId="2981314233" sldId="2147483888"/>
              <ac:spMk id="4" creationId="{B845DE00-C6E8-123B-0B07-988B236AF36F}"/>
            </ac:spMkLst>
          </pc:spChg>
          <pc:spChg chg="mod">
            <ac:chgData name="Ragnhild Halvorsrud" userId="917ea340-fd63-490f-a7db-68428d24cf32" providerId="ADAL" clId="{6FA999E9-229C-4E9A-8ABA-655365537A19}" dt="2026-08-22T15:46:20.188" v="28725" actId="790"/>
            <ac:spMkLst>
              <pc:docMk/>
              <pc:sldMasterMk cId="180999990" sldId="2147483648"/>
              <pc:sldLayoutMk cId="2981314233" sldId="2147483888"/>
              <ac:spMk id="5" creationId="{2E08CAE4-3ED0-3AE6-D9F3-E8FB3CA71C2C}"/>
            </ac:spMkLst>
          </pc:spChg>
          <pc:spChg chg="mod">
            <ac:chgData name="Ragnhild Halvorsrud" userId="917ea340-fd63-490f-a7db-68428d24cf32" providerId="ADAL" clId="{6FA999E9-229C-4E9A-8ABA-655365537A19}" dt="2026-08-22T15:46:20.194" v="28727" actId="790"/>
            <ac:spMkLst>
              <pc:docMk/>
              <pc:sldMasterMk cId="180999990" sldId="2147483648"/>
              <pc:sldLayoutMk cId="2981314233" sldId="2147483888"/>
              <ac:spMk id="6" creationId="{4E0EF2BC-D126-A430-8091-048B767852D8}"/>
            </ac:spMkLst>
          </pc:spChg>
          <pc:spChg chg="mod">
            <ac:chgData name="Ragnhild Halvorsrud" userId="917ea340-fd63-490f-a7db-68428d24cf32" providerId="ADAL" clId="{6FA999E9-229C-4E9A-8ABA-655365537A19}" dt="2026-08-22T15:46:20.196" v="28728" actId="790"/>
            <ac:spMkLst>
              <pc:docMk/>
              <pc:sldMasterMk cId="180999990" sldId="2147483648"/>
              <pc:sldLayoutMk cId="2981314233" sldId="2147483888"/>
              <ac:spMk id="7" creationId="{9BAF4FF8-7D0F-623F-1477-2D6FF4D42BB9}"/>
            </ac:spMkLst>
          </pc:spChg>
          <pc:spChg chg="mod">
            <ac:chgData name="Ragnhild Halvorsrud" userId="917ea340-fd63-490f-a7db-68428d24cf32" providerId="ADAL" clId="{6FA999E9-229C-4E9A-8ABA-655365537A19}" dt="2026-08-22T15:46:20.196" v="28729" actId="790"/>
            <ac:spMkLst>
              <pc:docMk/>
              <pc:sldMasterMk cId="180999990" sldId="2147483648"/>
              <pc:sldLayoutMk cId="2981314233" sldId="2147483888"/>
              <ac:spMk id="8" creationId="{0C7C30DE-D80C-CD35-40DF-C72510A33A7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05" v="28738" actId="790"/>
          <pc:sldLayoutMkLst>
            <pc:docMk/>
            <pc:sldMasterMk cId="180999990" sldId="2147483648"/>
            <pc:sldLayoutMk cId="998053993" sldId="2147483889"/>
          </pc:sldLayoutMkLst>
          <pc:spChg chg="mod">
            <ac:chgData name="Ragnhild Halvorsrud" userId="917ea340-fd63-490f-a7db-68428d24cf32" providerId="ADAL" clId="{6FA999E9-229C-4E9A-8ABA-655365537A19}" dt="2026-08-22T15:46:20.205" v="28736" actId="790"/>
            <ac:spMkLst>
              <pc:docMk/>
              <pc:sldMasterMk cId="180999990" sldId="2147483648"/>
              <pc:sldLayoutMk cId="998053993" sldId="2147483889"/>
              <ac:spMk id="2" creationId="{DF1370AC-7800-2F1C-6EA2-DEB4228AC881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37" actId="790"/>
            <ac:spMkLst>
              <pc:docMk/>
              <pc:sldMasterMk cId="180999990" sldId="2147483648"/>
              <pc:sldLayoutMk cId="998053993" sldId="2147483889"/>
              <ac:spMk id="3" creationId="{241D79ED-0A2C-991B-8EFF-30C0BEFABEB1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38" actId="790"/>
            <ac:spMkLst>
              <pc:docMk/>
              <pc:sldMasterMk cId="180999990" sldId="2147483648"/>
              <pc:sldLayoutMk cId="998053993" sldId="2147483889"/>
              <ac:spMk id="4" creationId="{595DD427-B02F-02E1-0048-342B5C943940}"/>
            </ac:spMkLst>
          </pc:spChg>
          <pc:spChg chg="mod">
            <ac:chgData name="Ragnhild Halvorsrud" userId="917ea340-fd63-490f-a7db-68428d24cf32" providerId="ADAL" clId="{6FA999E9-229C-4E9A-8ABA-655365537A19}" dt="2026-08-22T15:46:20.204" v="28733" actId="790"/>
            <ac:spMkLst>
              <pc:docMk/>
              <pc:sldMasterMk cId="180999990" sldId="2147483648"/>
              <pc:sldLayoutMk cId="998053993" sldId="2147483889"/>
              <ac:spMk id="5" creationId="{9561F537-C94C-3292-AE78-B1B30918D475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34" actId="790"/>
            <ac:spMkLst>
              <pc:docMk/>
              <pc:sldMasterMk cId="180999990" sldId="2147483648"/>
              <pc:sldLayoutMk cId="998053993" sldId="2147483889"/>
              <ac:spMk id="6" creationId="{B1C9850A-B1AF-79AD-6A2F-C3792486DF56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35" actId="790"/>
            <ac:spMkLst>
              <pc:docMk/>
              <pc:sldMasterMk cId="180999990" sldId="2147483648"/>
              <pc:sldLayoutMk cId="998053993" sldId="2147483889"/>
              <ac:spMk id="7" creationId="{B3A51659-8F00-D021-1BEA-0200E4FF4E9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226" v="28745" actId="790"/>
          <pc:sldLayoutMkLst>
            <pc:docMk/>
            <pc:sldMasterMk cId="180999990" sldId="2147483648"/>
            <pc:sldLayoutMk cId="1680154063" sldId="2147483890"/>
          </pc:sldLayoutMkLst>
          <pc:spChg chg="mod">
            <ac:chgData name="Ragnhild Halvorsrud" userId="917ea340-fd63-490f-a7db-68428d24cf32" providerId="ADAL" clId="{6FA999E9-229C-4E9A-8ABA-655365537A19}" dt="2026-08-22T15:46:20.221" v="28743" actId="790"/>
            <ac:spMkLst>
              <pc:docMk/>
              <pc:sldMasterMk cId="180999990" sldId="2147483648"/>
              <pc:sldLayoutMk cId="1680154063" sldId="2147483890"/>
              <ac:spMk id="2" creationId="{DF1370AC-7800-2F1C-6EA2-DEB4228AC881}"/>
            </ac:spMkLst>
          </pc:spChg>
          <pc:spChg chg="mod">
            <ac:chgData name="Ragnhild Halvorsrud" userId="917ea340-fd63-490f-a7db-68428d24cf32" providerId="ADAL" clId="{6FA999E9-229C-4E9A-8ABA-655365537A19}" dt="2026-08-22T15:46:20.225" v="28744" actId="790"/>
            <ac:spMkLst>
              <pc:docMk/>
              <pc:sldMasterMk cId="180999990" sldId="2147483648"/>
              <pc:sldLayoutMk cId="1680154063" sldId="2147483890"/>
              <ac:spMk id="3" creationId="{241D79ED-0A2C-991B-8EFF-30C0BEFABEB1}"/>
            </ac:spMkLst>
          </pc:spChg>
          <pc:spChg chg="mod">
            <ac:chgData name="Ragnhild Halvorsrud" userId="917ea340-fd63-490f-a7db-68428d24cf32" providerId="ADAL" clId="{6FA999E9-229C-4E9A-8ABA-655365537A19}" dt="2026-08-22T15:46:20.226" v="28745" actId="790"/>
            <ac:spMkLst>
              <pc:docMk/>
              <pc:sldMasterMk cId="180999990" sldId="2147483648"/>
              <pc:sldLayoutMk cId="1680154063" sldId="2147483890"/>
              <ac:spMk id="4" creationId="{595DD427-B02F-02E1-0048-342B5C943940}"/>
            </ac:spMkLst>
          </pc:spChg>
          <pc:spChg chg="mod">
            <ac:chgData name="Ragnhild Halvorsrud" userId="917ea340-fd63-490f-a7db-68428d24cf32" providerId="ADAL" clId="{6FA999E9-229C-4E9A-8ABA-655365537A19}" dt="2026-08-22T15:46:20.205" v="28742" actId="790"/>
            <ac:spMkLst>
              <pc:docMk/>
              <pc:sldMasterMk cId="180999990" sldId="2147483648"/>
              <pc:sldLayoutMk cId="1680154063" sldId="2147483890"/>
              <ac:spMk id="5" creationId="{5C80E249-F6B5-98A2-0C7F-8B8C7EFCA2C9}"/>
            </ac:spMkLst>
          </pc:spChg>
        </pc:sldLayoutChg>
      </pc:sldMasterChg>
      <pc:sldMasterChg chg="modSldLayout">
        <pc:chgData name="Ragnhild Halvorsrud" userId="917ea340-fd63-490f-a7db-68428d24cf32" providerId="ADAL" clId="{6FA999E9-229C-4E9A-8ABA-655365537A19}" dt="2026-08-22T15:46:21.087" v="29144" actId="790"/>
        <pc:sldMasterMkLst>
          <pc:docMk/>
          <pc:sldMasterMk cId="448120653" sldId="2147483891"/>
        </pc:sldMasterMkLst>
        <pc:sldLayoutChg chg="modSp mod">
          <pc:chgData name="Ragnhild Halvorsrud" userId="917ea340-fd63-490f-a7db-68428d24cf32" providerId="ADAL" clId="{6FA999E9-229C-4E9A-8ABA-655365537A19}" dt="2026-08-22T15:46:20.312" v="28773" actId="790"/>
          <pc:sldLayoutMkLst>
            <pc:docMk/>
            <pc:sldMasterMk cId="448120653" sldId="2147483891"/>
            <pc:sldLayoutMk cId="177255810" sldId="2147483892"/>
          </pc:sldLayoutMkLst>
          <pc:spChg chg="mod">
            <ac:chgData name="Ragnhild Halvorsrud" userId="917ea340-fd63-490f-a7db-68428d24cf32" providerId="ADAL" clId="{6FA999E9-229C-4E9A-8ABA-655365537A19}" dt="2026-08-22T15:46:20.310" v="28772" actId="790"/>
            <ac:spMkLst>
              <pc:docMk/>
              <pc:sldMasterMk cId="448120653" sldId="2147483891"/>
              <pc:sldLayoutMk cId="177255810" sldId="2147483892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12" v="28773" actId="790"/>
            <ac:spMkLst>
              <pc:docMk/>
              <pc:sldMasterMk cId="448120653" sldId="2147483891"/>
              <pc:sldLayoutMk cId="177255810" sldId="2147483892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00" v="28766" actId="790"/>
            <ac:spMkLst>
              <pc:docMk/>
              <pc:sldMasterMk cId="448120653" sldId="2147483891"/>
              <pc:sldLayoutMk cId="177255810" sldId="2147483892"/>
              <ac:spMk id="4" creationId="{833B0605-69D6-6075-308E-FAA7A0D2B505}"/>
            </ac:spMkLst>
          </pc:spChg>
          <pc:spChg chg="mod">
            <ac:chgData name="Ragnhild Halvorsrud" userId="917ea340-fd63-490f-a7db-68428d24cf32" providerId="ADAL" clId="{6FA999E9-229C-4E9A-8ABA-655365537A19}" dt="2026-08-22T15:46:20.302" v="28767" actId="790"/>
            <ac:spMkLst>
              <pc:docMk/>
              <pc:sldMasterMk cId="448120653" sldId="2147483891"/>
              <pc:sldLayoutMk cId="177255810" sldId="2147483892"/>
              <ac:spMk id="5" creationId="{14A339D7-8E34-C0A5-E64E-BFFE0FE6C4E0}"/>
            </ac:spMkLst>
          </pc:spChg>
          <pc:spChg chg="mod">
            <ac:chgData name="Ragnhild Halvorsrud" userId="917ea340-fd63-490f-a7db-68428d24cf32" providerId="ADAL" clId="{6FA999E9-229C-4E9A-8ABA-655365537A19}" dt="2026-08-22T15:46:20.302" v="28768" actId="790"/>
            <ac:spMkLst>
              <pc:docMk/>
              <pc:sldMasterMk cId="448120653" sldId="2147483891"/>
              <pc:sldLayoutMk cId="177255810" sldId="2147483892"/>
              <ac:spMk id="6" creationId="{CEF199E2-C2A6-E661-D2B8-0A3042ECC011}"/>
            </ac:spMkLst>
          </pc:spChg>
          <pc:spChg chg="mod">
            <ac:chgData name="Ragnhild Halvorsrud" userId="917ea340-fd63-490f-a7db-68428d24cf32" providerId="ADAL" clId="{6FA999E9-229C-4E9A-8ABA-655365537A19}" dt="2026-08-22T15:46:20.304" v="28769" actId="790"/>
            <ac:spMkLst>
              <pc:docMk/>
              <pc:sldMasterMk cId="448120653" sldId="2147483891"/>
              <pc:sldLayoutMk cId="177255810" sldId="2147483892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06" v="28770" actId="790"/>
            <ac:spMkLst>
              <pc:docMk/>
              <pc:sldMasterMk cId="448120653" sldId="2147483891"/>
              <pc:sldLayoutMk cId="177255810" sldId="2147483892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08" v="28771" actId="790"/>
            <ac:spMkLst>
              <pc:docMk/>
              <pc:sldMasterMk cId="448120653" sldId="2147483891"/>
              <pc:sldLayoutMk cId="177255810" sldId="2147483892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322" v="28779" actId="790"/>
          <pc:sldLayoutMkLst>
            <pc:docMk/>
            <pc:sldMasterMk cId="448120653" sldId="2147483891"/>
            <pc:sldLayoutMk cId="1072775577" sldId="2147483893"/>
          </pc:sldLayoutMkLst>
          <pc:spChg chg="mod">
            <ac:chgData name="Ragnhild Halvorsrud" userId="917ea340-fd63-490f-a7db-68428d24cf32" providerId="ADAL" clId="{6FA999E9-229C-4E9A-8ABA-655365537A19}" dt="2026-08-22T15:46:20.320" v="28778" actId="790"/>
            <ac:spMkLst>
              <pc:docMk/>
              <pc:sldMasterMk cId="448120653" sldId="2147483891"/>
              <pc:sldLayoutMk cId="1072775577" sldId="2147483893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22" v="28779" actId="790"/>
            <ac:spMkLst>
              <pc:docMk/>
              <pc:sldMasterMk cId="448120653" sldId="2147483891"/>
              <pc:sldLayoutMk cId="1072775577" sldId="2147483893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12" v="28774" actId="790"/>
            <ac:spMkLst>
              <pc:docMk/>
              <pc:sldMasterMk cId="448120653" sldId="2147483891"/>
              <pc:sldLayoutMk cId="1072775577" sldId="2147483893"/>
              <ac:spMk id="9" creationId="{9F4BED65-4CA9-3131-392D-8D0A7221C8B9}"/>
            </ac:spMkLst>
          </pc:spChg>
          <pc:spChg chg="mod">
            <ac:chgData name="Ragnhild Halvorsrud" userId="917ea340-fd63-490f-a7db-68428d24cf32" providerId="ADAL" clId="{6FA999E9-229C-4E9A-8ABA-655365537A19}" dt="2026-08-22T15:46:20.316" v="28775" actId="790"/>
            <ac:spMkLst>
              <pc:docMk/>
              <pc:sldMasterMk cId="448120653" sldId="2147483891"/>
              <pc:sldLayoutMk cId="1072775577" sldId="2147483893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18" v="28776" actId="790"/>
            <ac:spMkLst>
              <pc:docMk/>
              <pc:sldMasterMk cId="448120653" sldId="2147483891"/>
              <pc:sldLayoutMk cId="1072775577" sldId="2147483893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18" v="28777" actId="790"/>
            <ac:spMkLst>
              <pc:docMk/>
              <pc:sldMasterMk cId="448120653" sldId="2147483891"/>
              <pc:sldLayoutMk cId="1072775577" sldId="2147483893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336" v="28787" actId="790"/>
          <pc:sldLayoutMkLst>
            <pc:docMk/>
            <pc:sldMasterMk cId="448120653" sldId="2147483891"/>
            <pc:sldLayoutMk cId="3059872964" sldId="2147483894"/>
          </pc:sldLayoutMkLst>
          <pc:spChg chg="mod">
            <ac:chgData name="Ragnhild Halvorsrud" userId="917ea340-fd63-490f-a7db-68428d24cf32" providerId="ADAL" clId="{6FA999E9-229C-4E9A-8ABA-655365537A19}" dt="2026-08-22T15:46:20.334" v="28786" actId="790"/>
            <ac:spMkLst>
              <pc:docMk/>
              <pc:sldMasterMk cId="448120653" sldId="2147483891"/>
              <pc:sldLayoutMk cId="3059872964" sldId="2147483894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36" v="28787" actId="790"/>
            <ac:spMkLst>
              <pc:docMk/>
              <pc:sldMasterMk cId="448120653" sldId="2147483891"/>
              <pc:sldLayoutMk cId="3059872964" sldId="2147483894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28" v="28782" actId="790"/>
            <ac:spMkLst>
              <pc:docMk/>
              <pc:sldMasterMk cId="448120653" sldId="2147483891"/>
              <pc:sldLayoutMk cId="3059872964" sldId="2147483894"/>
              <ac:spMk id="6" creationId="{CEF199E2-C2A6-E661-D2B8-0A3042ECC011}"/>
            </ac:spMkLst>
          </pc:spChg>
          <pc:spChg chg="mod">
            <ac:chgData name="Ragnhild Halvorsrud" userId="917ea340-fd63-490f-a7db-68428d24cf32" providerId="ADAL" clId="{6FA999E9-229C-4E9A-8ABA-655365537A19}" dt="2026-08-22T15:46:20.326" v="28781" actId="790"/>
            <ac:spMkLst>
              <pc:docMk/>
              <pc:sldMasterMk cId="448120653" sldId="2147483891"/>
              <pc:sldLayoutMk cId="3059872964" sldId="2147483894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330" v="28783" actId="790"/>
            <ac:spMkLst>
              <pc:docMk/>
              <pc:sldMasterMk cId="448120653" sldId="2147483891"/>
              <pc:sldLayoutMk cId="3059872964" sldId="2147483894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32" v="28784" actId="790"/>
            <ac:spMkLst>
              <pc:docMk/>
              <pc:sldMasterMk cId="448120653" sldId="2147483891"/>
              <pc:sldLayoutMk cId="3059872964" sldId="2147483894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34" v="28785" actId="790"/>
            <ac:spMkLst>
              <pc:docMk/>
              <pc:sldMasterMk cId="448120653" sldId="2147483891"/>
              <pc:sldLayoutMk cId="3059872964" sldId="2147483894"/>
              <ac:spMk id="12" creationId="{1BEB41F5-194C-405C-8EDC-8C5E550FE046}"/>
            </ac:spMkLst>
          </pc:spChg>
          <pc:spChg chg="mod">
            <ac:chgData name="Ragnhild Halvorsrud" userId="917ea340-fd63-490f-a7db-68428d24cf32" providerId="ADAL" clId="{6FA999E9-229C-4E9A-8ABA-655365537A19}" dt="2026-08-22T15:46:20.324" v="28780" actId="790"/>
            <ac:spMkLst>
              <pc:docMk/>
              <pc:sldMasterMk cId="448120653" sldId="2147483891"/>
              <pc:sldLayoutMk cId="3059872964" sldId="2147483894"/>
              <ac:spMk id="13" creationId="{CABC6D3D-6D55-BEA1-68AD-A253AAE0251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350" v="28794" actId="790"/>
          <pc:sldLayoutMkLst>
            <pc:docMk/>
            <pc:sldMasterMk cId="448120653" sldId="2147483891"/>
            <pc:sldLayoutMk cId="3038527213" sldId="2147483895"/>
          </pc:sldLayoutMkLst>
          <pc:spChg chg="mod">
            <ac:chgData name="Ragnhild Halvorsrud" userId="917ea340-fd63-490f-a7db-68428d24cf32" providerId="ADAL" clId="{6FA999E9-229C-4E9A-8ABA-655365537A19}" dt="2026-08-22T15:46:20.348" v="28793" actId="790"/>
            <ac:spMkLst>
              <pc:docMk/>
              <pc:sldMasterMk cId="448120653" sldId="2147483891"/>
              <pc:sldLayoutMk cId="3038527213" sldId="2147483895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50" v="28794" actId="790"/>
            <ac:spMkLst>
              <pc:docMk/>
              <pc:sldMasterMk cId="448120653" sldId="2147483891"/>
              <pc:sldLayoutMk cId="3038527213" sldId="2147483895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39" v="28788" actId="790"/>
            <ac:spMkLst>
              <pc:docMk/>
              <pc:sldMasterMk cId="448120653" sldId="2147483891"/>
              <pc:sldLayoutMk cId="3038527213" sldId="2147483895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339" v="28789" actId="790"/>
            <ac:spMkLst>
              <pc:docMk/>
              <pc:sldMasterMk cId="448120653" sldId="2147483891"/>
              <pc:sldLayoutMk cId="3038527213" sldId="2147483895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341" v="28790" actId="790"/>
            <ac:spMkLst>
              <pc:docMk/>
              <pc:sldMasterMk cId="448120653" sldId="2147483891"/>
              <pc:sldLayoutMk cId="3038527213" sldId="2147483895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44" v="28791" actId="790"/>
            <ac:spMkLst>
              <pc:docMk/>
              <pc:sldMasterMk cId="448120653" sldId="2147483891"/>
              <pc:sldLayoutMk cId="3038527213" sldId="2147483895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46" v="28792" actId="790"/>
            <ac:spMkLst>
              <pc:docMk/>
              <pc:sldMasterMk cId="448120653" sldId="2147483891"/>
              <pc:sldLayoutMk cId="3038527213" sldId="2147483895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360" v="28802" actId="790"/>
          <pc:sldLayoutMkLst>
            <pc:docMk/>
            <pc:sldMasterMk cId="448120653" sldId="2147483891"/>
            <pc:sldLayoutMk cId="4057199340" sldId="2147483896"/>
          </pc:sldLayoutMkLst>
          <pc:spChg chg="mod">
            <ac:chgData name="Ragnhild Halvorsrud" userId="917ea340-fd63-490f-a7db-68428d24cf32" providerId="ADAL" clId="{6FA999E9-229C-4E9A-8ABA-655365537A19}" dt="2026-08-22T15:46:20.360" v="28801" actId="790"/>
            <ac:spMkLst>
              <pc:docMk/>
              <pc:sldMasterMk cId="448120653" sldId="2147483891"/>
              <pc:sldLayoutMk cId="4057199340" sldId="2147483896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50" v="28795" actId="790"/>
            <ac:spMkLst>
              <pc:docMk/>
              <pc:sldMasterMk cId="448120653" sldId="2147483891"/>
              <pc:sldLayoutMk cId="4057199340" sldId="2147483896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354" v="28798" actId="790"/>
            <ac:spMkLst>
              <pc:docMk/>
              <pc:sldMasterMk cId="448120653" sldId="2147483891"/>
              <pc:sldLayoutMk cId="4057199340" sldId="2147483896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358" v="28799" actId="790"/>
            <ac:spMkLst>
              <pc:docMk/>
              <pc:sldMasterMk cId="448120653" sldId="2147483891"/>
              <pc:sldLayoutMk cId="4057199340" sldId="2147483896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0" actId="790"/>
            <ac:spMkLst>
              <pc:docMk/>
              <pc:sldMasterMk cId="448120653" sldId="2147483891"/>
              <pc:sldLayoutMk cId="4057199340" sldId="2147483896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52" v="28796" actId="790"/>
            <ac:spMkLst>
              <pc:docMk/>
              <pc:sldMasterMk cId="448120653" sldId="2147483891"/>
              <pc:sldLayoutMk cId="4057199340" sldId="2147483896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20.354" v="28797" actId="790"/>
            <ac:spMkLst>
              <pc:docMk/>
              <pc:sldMasterMk cId="448120653" sldId="2147483891"/>
              <pc:sldLayoutMk cId="4057199340" sldId="2147483896"/>
              <ac:spMk id="14" creationId="{58079317-2862-C930-D1B2-76DAF709C737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2" actId="790"/>
            <ac:spMkLst>
              <pc:docMk/>
              <pc:sldMasterMk cId="448120653" sldId="2147483891"/>
              <pc:sldLayoutMk cId="4057199340" sldId="2147483896"/>
              <ac:spMk id="15" creationId="{EB45E528-5974-3985-BA79-D52812ED536D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376" v="28810" actId="790"/>
          <pc:sldLayoutMkLst>
            <pc:docMk/>
            <pc:sldMasterMk cId="448120653" sldId="2147483891"/>
            <pc:sldLayoutMk cId="2459867783" sldId="2147483897"/>
          </pc:sldLayoutMkLst>
          <pc:spChg chg="mod">
            <ac:chgData name="Ragnhild Halvorsrud" userId="917ea340-fd63-490f-a7db-68428d24cf32" providerId="ADAL" clId="{6FA999E9-229C-4E9A-8ABA-655365537A19}" dt="2026-08-22T15:46:20.360" v="28809" actId="790"/>
            <ac:spMkLst>
              <pc:docMk/>
              <pc:sldMasterMk cId="448120653" sldId="2147483891"/>
              <pc:sldLayoutMk cId="2459867783" sldId="2147483897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76" v="28810" actId="790"/>
            <ac:spMkLst>
              <pc:docMk/>
              <pc:sldMasterMk cId="448120653" sldId="2147483891"/>
              <pc:sldLayoutMk cId="2459867783" sldId="2147483897"/>
              <ac:spMk id="3" creationId="{7BCA202A-255B-309E-CAD7-631B8D012867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3" actId="790"/>
            <ac:spMkLst>
              <pc:docMk/>
              <pc:sldMasterMk cId="448120653" sldId="2147483891"/>
              <pc:sldLayoutMk cId="2459867783" sldId="2147483897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4" actId="790"/>
            <ac:spMkLst>
              <pc:docMk/>
              <pc:sldMasterMk cId="448120653" sldId="2147483891"/>
              <pc:sldLayoutMk cId="2459867783" sldId="2147483897"/>
              <ac:spMk id="8" creationId="{6E826C15-60C7-4A89-7E05-D8E3D8C3A667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6" actId="790"/>
            <ac:spMkLst>
              <pc:docMk/>
              <pc:sldMasterMk cId="448120653" sldId="2147483891"/>
              <pc:sldLayoutMk cId="2459867783" sldId="2147483897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7" actId="790"/>
            <ac:spMkLst>
              <pc:docMk/>
              <pc:sldMasterMk cId="448120653" sldId="2147483891"/>
              <pc:sldLayoutMk cId="2459867783" sldId="2147483897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8" actId="790"/>
            <ac:spMkLst>
              <pc:docMk/>
              <pc:sldMasterMk cId="448120653" sldId="2147483891"/>
              <pc:sldLayoutMk cId="2459867783" sldId="2147483897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60" v="28805" actId="790"/>
            <ac:spMkLst>
              <pc:docMk/>
              <pc:sldMasterMk cId="448120653" sldId="2147483891"/>
              <pc:sldLayoutMk cId="2459867783" sldId="2147483897"/>
              <ac:spMk id="12" creationId="{E7692B0B-6A59-5C97-2A63-F0E68435E204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378" v="28818" actId="790"/>
          <pc:sldLayoutMkLst>
            <pc:docMk/>
            <pc:sldMasterMk cId="448120653" sldId="2147483891"/>
            <pc:sldLayoutMk cId="2979066462" sldId="2147483898"/>
          </pc:sldLayoutMkLst>
          <pc:spChg chg="mod">
            <ac:chgData name="Ragnhild Halvorsrud" userId="917ea340-fd63-490f-a7db-68428d24cf32" providerId="ADAL" clId="{6FA999E9-229C-4E9A-8ABA-655365537A19}" dt="2026-08-22T15:46:20.378" v="28817" actId="790"/>
            <ac:spMkLst>
              <pc:docMk/>
              <pc:sldMasterMk cId="448120653" sldId="2147483891"/>
              <pc:sldLayoutMk cId="2979066462" sldId="2147483898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8" actId="790"/>
            <ac:spMkLst>
              <pc:docMk/>
              <pc:sldMasterMk cId="448120653" sldId="2147483891"/>
              <pc:sldLayoutMk cId="2979066462" sldId="2147483898"/>
              <ac:spMk id="3" creationId="{043CA439-8159-F071-AC79-A82A38DF2204}"/>
            </ac:spMkLst>
          </pc:spChg>
          <pc:spChg chg="mod">
            <ac:chgData name="Ragnhild Halvorsrud" userId="917ea340-fd63-490f-a7db-68428d24cf32" providerId="ADAL" clId="{6FA999E9-229C-4E9A-8ABA-655365537A19}" dt="2026-08-22T15:46:20.376" v="28811" actId="790"/>
            <ac:spMkLst>
              <pc:docMk/>
              <pc:sldMasterMk cId="448120653" sldId="2147483891"/>
              <pc:sldLayoutMk cId="2979066462" sldId="2147483898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2" actId="790"/>
            <ac:spMkLst>
              <pc:docMk/>
              <pc:sldMasterMk cId="448120653" sldId="2147483891"/>
              <pc:sldLayoutMk cId="2979066462" sldId="2147483898"/>
              <ac:spMk id="8" creationId="{8BC85861-2FB3-5F5C-0CCE-334D23BE287F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4" actId="790"/>
            <ac:spMkLst>
              <pc:docMk/>
              <pc:sldMasterMk cId="448120653" sldId="2147483891"/>
              <pc:sldLayoutMk cId="2979066462" sldId="2147483898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5" actId="790"/>
            <ac:spMkLst>
              <pc:docMk/>
              <pc:sldMasterMk cId="448120653" sldId="2147483891"/>
              <pc:sldLayoutMk cId="2979066462" sldId="2147483898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6" actId="790"/>
            <ac:spMkLst>
              <pc:docMk/>
              <pc:sldMasterMk cId="448120653" sldId="2147483891"/>
              <pc:sldLayoutMk cId="2979066462" sldId="2147483898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3" actId="790"/>
            <ac:spMkLst>
              <pc:docMk/>
              <pc:sldMasterMk cId="448120653" sldId="2147483891"/>
              <pc:sldLayoutMk cId="2979066462" sldId="2147483898"/>
              <ac:spMk id="12" creationId="{DB6F83E0-6B16-40B4-F511-4E3E1BA483E2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01" v="28826" actId="790"/>
          <pc:sldLayoutMkLst>
            <pc:docMk/>
            <pc:sldMasterMk cId="448120653" sldId="2147483891"/>
            <pc:sldLayoutMk cId="2849931037" sldId="2147483899"/>
          </pc:sldLayoutMkLst>
          <pc:spChg chg="mod">
            <ac:chgData name="Ragnhild Halvorsrud" userId="917ea340-fd63-490f-a7db-68428d24cf32" providerId="ADAL" clId="{6FA999E9-229C-4E9A-8ABA-655365537A19}" dt="2026-08-22T15:46:20.399" v="28825" actId="790"/>
            <ac:spMkLst>
              <pc:docMk/>
              <pc:sldMasterMk cId="448120653" sldId="2147483891"/>
              <pc:sldLayoutMk cId="2849931037" sldId="2147483899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01" v="28826" actId="790"/>
            <ac:spMkLst>
              <pc:docMk/>
              <pc:sldMasterMk cId="448120653" sldId="2147483891"/>
              <pc:sldLayoutMk cId="2849931037" sldId="2147483899"/>
              <ac:spMk id="3" creationId="{70EED120-9E80-5452-0797-37D6B887ADAA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19" actId="790"/>
            <ac:spMkLst>
              <pc:docMk/>
              <pc:sldMasterMk cId="448120653" sldId="2147483891"/>
              <pc:sldLayoutMk cId="2849931037" sldId="2147483899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392" v="28822" actId="790"/>
            <ac:spMkLst>
              <pc:docMk/>
              <pc:sldMasterMk cId="448120653" sldId="2147483891"/>
              <pc:sldLayoutMk cId="2849931037" sldId="2147483899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392" v="28823" actId="790"/>
            <ac:spMkLst>
              <pc:docMk/>
              <pc:sldMasterMk cId="448120653" sldId="2147483891"/>
              <pc:sldLayoutMk cId="2849931037" sldId="2147483899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397" v="28824" actId="790"/>
            <ac:spMkLst>
              <pc:docMk/>
              <pc:sldMasterMk cId="448120653" sldId="2147483891"/>
              <pc:sldLayoutMk cId="2849931037" sldId="2147483899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378" v="28820" actId="790"/>
            <ac:spMkLst>
              <pc:docMk/>
              <pc:sldMasterMk cId="448120653" sldId="2147483891"/>
              <pc:sldLayoutMk cId="2849931037" sldId="2147483899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20.392" v="28821" actId="790"/>
            <ac:spMkLst>
              <pc:docMk/>
              <pc:sldMasterMk cId="448120653" sldId="2147483891"/>
              <pc:sldLayoutMk cId="2849931037" sldId="2147483899"/>
              <ac:spMk id="14" creationId="{58079317-2862-C930-D1B2-76DAF709C73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13" v="28834" actId="790"/>
          <pc:sldLayoutMkLst>
            <pc:docMk/>
            <pc:sldMasterMk cId="448120653" sldId="2147483891"/>
            <pc:sldLayoutMk cId="3072181512" sldId="2147483900"/>
          </pc:sldLayoutMkLst>
          <pc:spChg chg="mod">
            <ac:chgData name="Ragnhild Halvorsrud" userId="917ea340-fd63-490f-a7db-68428d24cf32" providerId="ADAL" clId="{6FA999E9-229C-4E9A-8ABA-655365537A19}" dt="2026-08-22T15:46:20.411" v="28833" actId="790"/>
            <ac:spMkLst>
              <pc:docMk/>
              <pc:sldMasterMk cId="448120653" sldId="2147483891"/>
              <pc:sldLayoutMk cId="3072181512" sldId="2147483900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13" v="28834" actId="790"/>
            <ac:spMkLst>
              <pc:docMk/>
              <pc:sldMasterMk cId="448120653" sldId="2147483891"/>
              <pc:sldLayoutMk cId="3072181512" sldId="2147483900"/>
              <ac:spMk id="3" creationId="{70EED120-9E80-5452-0797-37D6B887ADAA}"/>
            </ac:spMkLst>
          </pc:spChg>
          <pc:spChg chg="mod">
            <ac:chgData name="Ragnhild Halvorsrud" userId="917ea340-fd63-490f-a7db-68428d24cf32" providerId="ADAL" clId="{6FA999E9-229C-4E9A-8ABA-655365537A19}" dt="2026-08-22T15:46:20.401" v="28827" actId="790"/>
            <ac:spMkLst>
              <pc:docMk/>
              <pc:sldMasterMk cId="448120653" sldId="2147483891"/>
              <pc:sldLayoutMk cId="3072181512" sldId="2147483900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405" v="28830" actId="790"/>
            <ac:spMkLst>
              <pc:docMk/>
              <pc:sldMasterMk cId="448120653" sldId="2147483891"/>
              <pc:sldLayoutMk cId="3072181512" sldId="2147483900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407" v="28831" actId="790"/>
            <ac:spMkLst>
              <pc:docMk/>
              <pc:sldMasterMk cId="448120653" sldId="2147483891"/>
              <pc:sldLayoutMk cId="3072181512" sldId="2147483900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407" v="28832" actId="790"/>
            <ac:spMkLst>
              <pc:docMk/>
              <pc:sldMasterMk cId="448120653" sldId="2147483891"/>
              <pc:sldLayoutMk cId="3072181512" sldId="2147483900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401" v="28828" actId="790"/>
            <ac:spMkLst>
              <pc:docMk/>
              <pc:sldMasterMk cId="448120653" sldId="2147483891"/>
              <pc:sldLayoutMk cId="3072181512" sldId="2147483900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20.403" v="28829" actId="790"/>
            <ac:spMkLst>
              <pc:docMk/>
              <pc:sldMasterMk cId="448120653" sldId="2147483891"/>
              <pc:sldLayoutMk cId="3072181512" sldId="2147483900"/>
              <ac:spMk id="14" creationId="{58079317-2862-C930-D1B2-76DAF709C73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23" v="28842" actId="790"/>
          <pc:sldLayoutMkLst>
            <pc:docMk/>
            <pc:sldMasterMk cId="448120653" sldId="2147483891"/>
            <pc:sldLayoutMk cId="2189958661" sldId="2147483901"/>
          </pc:sldLayoutMkLst>
          <pc:spChg chg="mod">
            <ac:chgData name="Ragnhild Halvorsrud" userId="917ea340-fd63-490f-a7db-68428d24cf32" providerId="ADAL" clId="{6FA999E9-229C-4E9A-8ABA-655365537A19}" dt="2026-08-22T15:46:20.417" v="28841" actId="790"/>
            <ac:spMkLst>
              <pc:docMk/>
              <pc:sldMasterMk cId="448120653" sldId="2147483891"/>
              <pc:sldLayoutMk cId="2189958661" sldId="2147483901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23" v="28842" actId="790"/>
            <ac:spMkLst>
              <pc:docMk/>
              <pc:sldMasterMk cId="448120653" sldId="2147483891"/>
              <pc:sldLayoutMk cId="2189958661" sldId="2147483901"/>
              <ac:spMk id="3" creationId="{70EED120-9E80-5452-0797-37D6B887ADAA}"/>
            </ac:spMkLst>
          </pc:spChg>
          <pc:spChg chg="mod">
            <ac:chgData name="Ragnhild Halvorsrud" userId="917ea340-fd63-490f-a7db-68428d24cf32" providerId="ADAL" clId="{6FA999E9-229C-4E9A-8ABA-655365537A19}" dt="2026-08-22T15:46:20.413" v="28835" actId="790"/>
            <ac:spMkLst>
              <pc:docMk/>
              <pc:sldMasterMk cId="448120653" sldId="2147483891"/>
              <pc:sldLayoutMk cId="2189958661" sldId="2147483901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417" v="28838" actId="790"/>
            <ac:spMkLst>
              <pc:docMk/>
              <pc:sldMasterMk cId="448120653" sldId="2147483891"/>
              <pc:sldLayoutMk cId="2189958661" sldId="2147483901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417" v="28839" actId="790"/>
            <ac:spMkLst>
              <pc:docMk/>
              <pc:sldMasterMk cId="448120653" sldId="2147483891"/>
              <pc:sldLayoutMk cId="2189958661" sldId="2147483901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417" v="28840" actId="790"/>
            <ac:spMkLst>
              <pc:docMk/>
              <pc:sldMasterMk cId="448120653" sldId="2147483891"/>
              <pc:sldLayoutMk cId="2189958661" sldId="2147483901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415" v="28836" actId="790"/>
            <ac:spMkLst>
              <pc:docMk/>
              <pc:sldMasterMk cId="448120653" sldId="2147483891"/>
              <pc:sldLayoutMk cId="2189958661" sldId="2147483901"/>
              <ac:spMk id="13" creationId="{4CD94CDB-7F27-D7B8-ECAE-B22EDB7CF860}"/>
            </ac:spMkLst>
          </pc:spChg>
          <pc:spChg chg="mod">
            <ac:chgData name="Ragnhild Halvorsrud" userId="917ea340-fd63-490f-a7db-68428d24cf32" providerId="ADAL" clId="{6FA999E9-229C-4E9A-8ABA-655365537A19}" dt="2026-08-22T15:46:20.415" v="28837" actId="790"/>
            <ac:spMkLst>
              <pc:docMk/>
              <pc:sldMasterMk cId="448120653" sldId="2147483891"/>
              <pc:sldLayoutMk cId="2189958661" sldId="2147483901"/>
              <ac:spMk id="14" creationId="{58079317-2862-C930-D1B2-76DAF709C73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33" v="28847" actId="790"/>
          <pc:sldLayoutMkLst>
            <pc:docMk/>
            <pc:sldMasterMk cId="448120653" sldId="2147483891"/>
            <pc:sldLayoutMk cId="2346136469" sldId="2147483902"/>
          </pc:sldLayoutMkLst>
          <pc:spChg chg="mod">
            <ac:chgData name="Ragnhild Halvorsrud" userId="917ea340-fd63-490f-a7db-68428d24cf32" providerId="ADAL" clId="{6FA999E9-229C-4E9A-8ABA-655365537A19}" dt="2026-08-22T15:46:20.423" v="28843" actId="790"/>
            <ac:spMkLst>
              <pc:docMk/>
              <pc:sldMasterMk cId="448120653" sldId="2147483891"/>
              <pc:sldLayoutMk cId="2346136469" sldId="2147483902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429" v="28844" actId="790"/>
            <ac:spMkLst>
              <pc:docMk/>
              <pc:sldMasterMk cId="448120653" sldId="2147483891"/>
              <pc:sldLayoutMk cId="2346136469" sldId="2147483902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31" v="28845" actId="790"/>
            <ac:spMkLst>
              <pc:docMk/>
              <pc:sldMasterMk cId="448120653" sldId="2147483891"/>
              <pc:sldLayoutMk cId="2346136469" sldId="2147483902"/>
              <ac:spMk id="4" creationId="{79AA4F96-AB1A-4342-53B7-0B799EE2F19A}"/>
            </ac:spMkLst>
          </pc:spChg>
          <pc:spChg chg="mod">
            <ac:chgData name="Ragnhild Halvorsrud" userId="917ea340-fd63-490f-a7db-68428d24cf32" providerId="ADAL" clId="{6FA999E9-229C-4E9A-8ABA-655365537A19}" dt="2026-08-22T15:46:20.433" v="28846" actId="790"/>
            <ac:spMkLst>
              <pc:docMk/>
              <pc:sldMasterMk cId="448120653" sldId="2147483891"/>
              <pc:sldLayoutMk cId="2346136469" sldId="2147483902"/>
              <ac:spMk id="5" creationId="{2338F565-D591-02F4-656F-D8F6DAEB4668}"/>
            </ac:spMkLst>
          </pc:spChg>
          <pc:spChg chg="mod">
            <ac:chgData name="Ragnhild Halvorsrud" userId="917ea340-fd63-490f-a7db-68428d24cf32" providerId="ADAL" clId="{6FA999E9-229C-4E9A-8ABA-655365537A19}" dt="2026-08-22T15:46:20.433" v="28847" actId="790"/>
            <ac:spMkLst>
              <pc:docMk/>
              <pc:sldMasterMk cId="448120653" sldId="2147483891"/>
              <pc:sldLayoutMk cId="2346136469" sldId="2147483902"/>
              <ac:spMk id="6" creationId="{C309293A-9672-46B2-CD9A-F58410D94A1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47" v="28855" actId="790"/>
          <pc:sldLayoutMkLst>
            <pc:docMk/>
            <pc:sldMasterMk cId="448120653" sldId="2147483891"/>
            <pc:sldLayoutMk cId="909107479" sldId="2147483903"/>
          </pc:sldLayoutMkLst>
          <pc:spChg chg="mod">
            <ac:chgData name="Ragnhild Halvorsrud" userId="917ea340-fd63-490f-a7db-68428d24cf32" providerId="ADAL" clId="{6FA999E9-229C-4E9A-8ABA-655365537A19}" dt="2026-08-22T15:46:20.439" v="28851" actId="790"/>
            <ac:spMkLst>
              <pc:docMk/>
              <pc:sldMasterMk cId="448120653" sldId="2147483891"/>
              <pc:sldLayoutMk cId="909107479" sldId="2147483903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439" v="28852" actId="790"/>
            <ac:spMkLst>
              <pc:docMk/>
              <pc:sldMasterMk cId="448120653" sldId="2147483891"/>
              <pc:sldLayoutMk cId="909107479" sldId="2147483903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45" v="28853" actId="790"/>
            <ac:spMkLst>
              <pc:docMk/>
              <pc:sldMasterMk cId="448120653" sldId="2147483891"/>
              <pc:sldLayoutMk cId="909107479" sldId="2147483903"/>
              <ac:spMk id="4" creationId="{79AA4F96-AB1A-4342-53B7-0B799EE2F19A}"/>
            </ac:spMkLst>
          </pc:spChg>
          <pc:spChg chg="mod">
            <ac:chgData name="Ragnhild Halvorsrud" userId="917ea340-fd63-490f-a7db-68428d24cf32" providerId="ADAL" clId="{6FA999E9-229C-4E9A-8ABA-655365537A19}" dt="2026-08-22T15:46:20.447" v="28854" actId="790"/>
            <ac:spMkLst>
              <pc:docMk/>
              <pc:sldMasterMk cId="448120653" sldId="2147483891"/>
              <pc:sldLayoutMk cId="909107479" sldId="2147483903"/>
              <ac:spMk id="5" creationId="{2338F565-D591-02F4-656F-D8F6DAEB4668}"/>
            </ac:spMkLst>
          </pc:spChg>
          <pc:spChg chg="mod">
            <ac:chgData name="Ragnhild Halvorsrud" userId="917ea340-fd63-490f-a7db-68428d24cf32" providerId="ADAL" clId="{6FA999E9-229C-4E9A-8ABA-655365537A19}" dt="2026-08-22T15:46:20.447" v="28855" actId="790"/>
            <ac:spMkLst>
              <pc:docMk/>
              <pc:sldMasterMk cId="448120653" sldId="2147483891"/>
              <pc:sldLayoutMk cId="909107479" sldId="2147483903"/>
              <ac:spMk id="6" creationId="{C309293A-9672-46B2-CD9A-F58410D94A1E}"/>
            </ac:spMkLst>
          </pc:spChg>
          <pc:spChg chg="mod">
            <ac:chgData name="Ragnhild Halvorsrud" userId="917ea340-fd63-490f-a7db-68428d24cf32" providerId="ADAL" clId="{6FA999E9-229C-4E9A-8ABA-655365537A19}" dt="2026-08-22T15:46:20.433" v="28848" actId="790"/>
            <ac:spMkLst>
              <pc:docMk/>
              <pc:sldMasterMk cId="448120653" sldId="2147483891"/>
              <pc:sldLayoutMk cId="909107479" sldId="2147483903"/>
              <ac:spMk id="7" creationId="{D9DD4C16-D75A-C112-8EF3-4593C66F1FE6}"/>
            </ac:spMkLst>
          </pc:spChg>
          <pc:spChg chg="mod">
            <ac:chgData name="Ragnhild Halvorsrud" userId="917ea340-fd63-490f-a7db-68428d24cf32" providerId="ADAL" clId="{6FA999E9-229C-4E9A-8ABA-655365537A19}" dt="2026-08-22T15:46:20.433" v="28849" actId="790"/>
            <ac:spMkLst>
              <pc:docMk/>
              <pc:sldMasterMk cId="448120653" sldId="2147483891"/>
              <pc:sldLayoutMk cId="909107479" sldId="2147483903"/>
              <ac:spMk id="13" creationId="{C7DF9565-BC4B-6500-9F90-052B657C6BC7}"/>
            </ac:spMkLst>
          </pc:spChg>
          <pc:spChg chg="mod">
            <ac:chgData name="Ragnhild Halvorsrud" userId="917ea340-fd63-490f-a7db-68428d24cf32" providerId="ADAL" clId="{6FA999E9-229C-4E9A-8ABA-655365537A19}" dt="2026-08-22T15:46:20.433" v="28850" actId="790"/>
            <ac:spMkLst>
              <pc:docMk/>
              <pc:sldMasterMk cId="448120653" sldId="2147483891"/>
              <pc:sldLayoutMk cId="909107479" sldId="2147483903"/>
              <ac:spMk id="14" creationId="{EAC0D800-9FD4-5B52-5D76-E598679A17CC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57" v="28859" actId="790"/>
          <pc:sldLayoutMkLst>
            <pc:docMk/>
            <pc:sldMasterMk cId="448120653" sldId="2147483891"/>
            <pc:sldLayoutMk cId="4045553407" sldId="2147483904"/>
          </pc:sldLayoutMkLst>
          <pc:spChg chg="mod">
            <ac:chgData name="Ragnhild Halvorsrud" userId="917ea340-fd63-490f-a7db-68428d24cf32" providerId="ADAL" clId="{6FA999E9-229C-4E9A-8ABA-655365537A19}" dt="2026-08-22T15:46:20.451" v="28857" actId="790"/>
            <ac:spMkLst>
              <pc:docMk/>
              <pc:sldMasterMk cId="448120653" sldId="2147483891"/>
              <pc:sldLayoutMk cId="4045553407" sldId="2147483904"/>
              <ac:spMk id="2" creationId="{1CEE748F-03E8-47BE-9817-391815934394}"/>
            </ac:spMkLst>
          </pc:spChg>
          <pc:spChg chg="mod">
            <ac:chgData name="Ragnhild Halvorsrud" userId="917ea340-fd63-490f-a7db-68428d24cf32" providerId="ADAL" clId="{6FA999E9-229C-4E9A-8ABA-655365537A19}" dt="2026-08-22T15:46:20.455" v="28858" actId="790"/>
            <ac:spMkLst>
              <pc:docMk/>
              <pc:sldMasterMk cId="448120653" sldId="2147483891"/>
              <pc:sldLayoutMk cId="4045553407" sldId="2147483904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57" v="28859" actId="790"/>
            <ac:spMkLst>
              <pc:docMk/>
              <pc:sldMasterMk cId="448120653" sldId="2147483891"/>
              <pc:sldLayoutMk cId="4045553407" sldId="2147483904"/>
              <ac:spMk id="6" creationId="{ECA2BB86-7F83-7675-BFB0-7655042B0C73}"/>
            </ac:spMkLst>
          </pc:spChg>
          <pc:spChg chg="mod">
            <ac:chgData name="Ragnhild Halvorsrud" userId="917ea340-fd63-490f-a7db-68428d24cf32" providerId="ADAL" clId="{6FA999E9-229C-4E9A-8ABA-655365537A19}" dt="2026-08-22T15:46:20.449" v="28856" actId="790"/>
            <ac:spMkLst>
              <pc:docMk/>
              <pc:sldMasterMk cId="448120653" sldId="2147483891"/>
              <pc:sldLayoutMk cId="4045553407" sldId="2147483904"/>
              <ac:spMk id="7" creationId="{C3740E63-FE5A-40EF-8F52-2CDC77D09BCF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74" v="28868" actId="790"/>
          <pc:sldLayoutMkLst>
            <pc:docMk/>
            <pc:sldMasterMk cId="448120653" sldId="2147483891"/>
            <pc:sldLayoutMk cId="652784836" sldId="2147483905"/>
          </pc:sldLayoutMkLst>
          <pc:spChg chg="mod">
            <ac:chgData name="Ragnhild Halvorsrud" userId="917ea340-fd63-490f-a7db-68428d24cf32" providerId="ADAL" clId="{6FA999E9-229C-4E9A-8ABA-655365537A19}" dt="2026-08-22T15:46:20.465" v="28864" actId="790"/>
            <ac:spMkLst>
              <pc:docMk/>
              <pc:sldMasterMk cId="448120653" sldId="2147483891"/>
              <pc:sldLayoutMk cId="652784836" sldId="2147483905"/>
              <ac:spMk id="2" creationId="{1CEE748F-03E8-47BE-9817-391815934394}"/>
            </ac:spMkLst>
          </pc:spChg>
          <pc:spChg chg="mod">
            <ac:chgData name="Ragnhild Halvorsrud" userId="917ea340-fd63-490f-a7db-68428d24cf32" providerId="ADAL" clId="{6FA999E9-229C-4E9A-8ABA-655365537A19}" dt="2026-08-22T15:46:20.467" v="28865" actId="790"/>
            <ac:spMkLst>
              <pc:docMk/>
              <pc:sldMasterMk cId="448120653" sldId="2147483891"/>
              <pc:sldLayoutMk cId="652784836" sldId="2147483905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70" v="28866" actId="790"/>
            <ac:spMkLst>
              <pc:docMk/>
              <pc:sldMasterMk cId="448120653" sldId="2147483891"/>
              <pc:sldLayoutMk cId="652784836" sldId="2147483905"/>
              <ac:spMk id="4" creationId="{2D5F3900-5FCE-15B2-FDC1-0D2A123DA404}"/>
            </ac:spMkLst>
          </pc:spChg>
          <pc:spChg chg="mod">
            <ac:chgData name="Ragnhild Halvorsrud" userId="917ea340-fd63-490f-a7db-68428d24cf32" providerId="ADAL" clId="{6FA999E9-229C-4E9A-8ABA-655365537A19}" dt="2026-08-22T15:46:20.472" v="28867" actId="790"/>
            <ac:spMkLst>
              <pc:docMk/>
              <pc:sldMasterMk cId="448120653" sldId="2147483891"/>
              <pc:sldLayoutMk cId="652784836" sldId="2147483905"/>
              <ac:spMk id="5" creationId="{368CC7A0-40A4-1195-C205-B2D87CDED41D}"/>
            </ac:spMkLst>
          </pc:spChg>
          <pc:spChg chg="mod">
            <ac:chgData name="Ragnhild Halvorsrud" userId="917ea340-fd63-490f-a7db-68428d24cf32" providerId="ADAL" clId="{6FA999E9-229C-4E9A-8ABA-655365537A19}" dt="2026-08-22T15:46:20.474" v="28868" actId="790"/>
            <ac:spMkLst>
              <pc:docMk/>
              <pc:sldMasterMk cId="448120653" sldId="2147483891"/>
              <pc:sldLayoutMk cId="652784836" sldId="2147483905"/>
              <ac:spMk id="6" creationId="{ECA2BB86-7F83-7675-BFB0-7655042B0C73}"/>
            </ac:spMkLst>
          </pc:spChg>
          <pc:spChg chg="mod">
            <ac:chgData name="Ragnhild Halvorsrud" userId="917ea340-fd63-490f-a7db-68428d24cf32" providerId="ADAL" clId="{6FA999E9-229C-4E9A-8ABA-655365537A19}" dt="2026-08-22T15:46:20.463" v="28863" actId="790"/>
            <ac:spMkLst>
              <pc:docMk/>
              <pc:sldMasterMk cId="448120653" sldId="2147483891"/>
              <pc:sldLayoutMk cId="652784836" sldId="2147483905"/>
              <ac:spMk id="7" creationId="{C3740E63-FE5A-40EF-8F52-2CDC77D09BCF}"/>
            </ac:spMkLst>
          </pc:spChg>
          <pc:spChg chg="mod">
            <ac:chgData name="Ragnhild Halvorsrud" userId="917ea340-fd63-490f-a7db-68428d24cf32" providerId="ADAL" clId="{6FA999E9-229C-4E9A-8ABA-655365537A19}" dt="2026-08-22T15:46:20.459" v="28860" actId="790"/>
            <ac:spMkLst>
              <pc:docMk/>
              <pc:sldMasterMk cId="448120653" sldId="2147483891"/>
              <pc:sldLayoutMk cId="652784836" sldId="2147483905"/>
              <ac:spMk id="8" creationId="{95709F27-DA51-FEA8-2868-C1E5C82D4D5A}"/>
            </ac:spMkLst>
          </pc:spChg>
          <pc:spChg chg="mod">
            <ac:chgData name="Ragnhild Halvorsrud" userId="917ea340-fd63-490f-a7db-68428d24cf32" providerId="ADAL" clId="{6FA999E9-229C-4E9A-8ABA-655365537A19}" dt="2026-08-22T15:46:20.459" v="28861" actId="790"/>
            <ac:spMkLst>
              <pc:docMk/>
              <pc:sldMasterMk cId="448120653" sldId="2147483891"/>
              <pc:sldLayoutMk cId="652784836" sldId="2147483905"/>
              <ac:spMk id="17" creationId="{4C28FBEE-D636-90D7-2F91-3F2E1E15994A}"/>
            </ac:spMkLst>
          </pc:spChg>
          <pc:spChg chg="mod">
            <ac:chgData name="Ragnhild Halvorsrud" userId="917ea340-fd63-490f-a7db-68428d24cf32" providerId="ADAL" clId="{6FA999E9-229C-4E9A-8ABA-655365537A19}" dt="2026-08-22T15:46:20.461" v="28862" actId="790"/>
            <ac:spMkLst>
              <pc:docMk/>
              <pc:sldMasterMk cId="448120653" sldId="2147483891"/>
              <pc:sldLayoutMk cId="652784836" sldId="2147483905"/>
              <ac:spMk id="18" creationId="{D8D54F4D-469E-56A8-F5DF-EB270EDFA01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486" v="28874" actId="790"/>
          <pc:sldLayoutMkLst>
            <pc:docMk/>
            <pc:sldMasterMk cId="448120653" sldId="2147483891"/>
            <pc:sldLayoutMk cId="1250080113" sldId="2147483906"/>
          </pc:sldLayoutMkLst>
          <pc:spChg chg="mod">
            <ac:chgData name="Ragnhild Halvorsrud" userId="917ea340-fd63-490f-a7db-68428d24cf32" providerId="ADAL" clId="{6FA999E9-229C-4E9A-8ABA-655365537A19}" dt="2026-08-22T15:46:20.478" v="28870" actId="790"/>
            <ac:spMkLst>
              <pc:docMk/>
              <pc:sldMasterMk cId="448120653" sldId="2147483891"/>
              <pc:sldLayoutMk cId="1250080113" sldId="2147483906"/>
              <ac:spMk id="2" creationId="{C997E207-0A45-4633-9E81-66E4BD9F572A}"/>
            </ac:spMkLst>
          </pc:spChg>
          <pc:spChg chg="mod">
            <ac:chgData name="Ragnhild Halvorsrud" userId="917ea340-fd63-490f-a7db-68428d24cf32" providerId="ADAL" clId="{6FA999E9-229C-4E9A-8ABA-655365537A19}" dt="2026-08-22T15:46:20.480" v="28871" actId="790"/>
            <ac:spMkLst>
              <pc:docMk/>
              <pc:sldMasterMk cId="448120653" sldId="2147483891"/>
              <pc:sldLayoutMk cId="1250080113" sldId="2147483906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480" v="28872" actId="790"/>
            <ac:spMkLst>
              <pc:docMk/>
              <pc:sldMasterMk cId="448120653" sldId="2147483891"/>
              <pc:sldLayoutMk cId="1250080113" sldId="2147483906"/>
              <ac:spMk id="4" creationId="{9307B538-4BCF-4B39-B331-F3CE747BECE1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73" actId="790"/>
            <ac:spMkLst>
              <pc:docMk/>
              <pc:sldMasterMk cId="448120653" sldId="2147483891"/>
              <pc:sldLayoutMk cId="1250080113" sldId="2147483906"/>
              <ac:spMk id="5" creationId="{0E91F4D0-AB09-B28F-A2F7-1F3908BF1916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74" actId="790"/>
            <ac:spMkLst>
              <pc:docMk/>
              <pc:sldMasterMk cId="448120653" sldId="2147483891"/>
              <pc:sldLayoutMk cId="1250080113" sldId="2147483906"/>
              <ac:spMk id="6" creationId="{2CEA5E8A-8990-5C17-9847-B1DAC025612D}"/>
            </ac:spMkLst>
          </pc:spChg>
          <pc:spChg chg="mod">
            <ac:chgData name="Ragnhild Halvorsrud" userId="917ea340-fd63-490f-a7db-68428d24cf32" providerId="ADAL" clId="{6FA999E9-229C-4E9A-8ABA-655365537A19}" dt="2026-08-22T15:46:20.476" v="28869" actId="790"/>
            <ac:spMkLst>
              <pc:docMk/>
              <pc:sldMasterMk cId="448120653" sldId="2147483891"/>
              <pc:sldLayoutMk cId="1250080113" sldId="2147483906"/>
              <ac:spMk id="8" creationId="{85318E54-A7C0-43F8-8747-5AE35BED7D2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504" v="28883" actId="790"/>
          <pc:sldLayoutMkLst>
            <pc:docMk/>
            <pc:sldMasterMk cId="448120653" sldId="2147483891"/>
            <pc:sldLayoutMk cId="2708159449" sldId="2147483907"/>
          </pc:sldLayoutMkLst>
          <pc:spChg chg="mod">
            <ac:chgData name="Ragnhild Halvorsrud" userId="917ea340-fd63-490f-a7db-68428d24cf32" providerId="ADAL" clId="{6FA999E9-229C-4E9A-8ABA-655365537A19}" dt="2026-08-22T15:46:20.486" v="28879" actId="790"/>
            <ac:spMkLst>
              <pc:docMk/>
              <pc:sldMasterMk cId="448120653" sldId="2147483891"/>
              <pc:sldLayoutMk cId="2708159449" sldId="2147483907"/>
              <ac:spMk id="2" creationId="{C997E207-0A45-4633-9E81-66E4BD9F572A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80" actId="790"/>
            <ac:spMkLst>
              <pc:docMk/>
              <pc:sldMasterMk cId="448120653" sldId="2147483891"/>
              <pc:sldLayoutMk cId="2708159449" sldId="2147483907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501" v="28881" actId="790"/>
            <ac:spMkLst>
              <pc:docMk/>
              <pc:sldMasterMk cId="448120653" sldId="2147483891"/>
              <pc:sldLayoutMk cId="2708159449" sldId="2147483907"/>
              <ac:spMk id="4" creationId="{9307B538-4BCF-4B39-B331-F3CE747BECE1}"/>
            </ac:spMkLst>
          </pc:spChg>
          <pc:spChg chg="mod">
            <ac:chgData name="Ragnhild Halvorsrud" userId="917ea340-fd63-490f-a7db-68428d24cf32" providerId="ADAL" clId="{6FA999E9-229C-4E9A-8ABA-655365537A19}" dt="2026-08-22T15:46:20.502" v="28882" actId="790"/>
            <ac:spMkLst>
              <pc:docMk/>
              <pc:sldMasterMk cId="448120653" sldId="2147483891"/>
              <pc:sldLayoutMk cId="2708159449" sldId="2147483907"/>
              <ac:spMk id="5" creationId="{0E91F4D0-AB09-B28F-A2F7-1F3908BF1916}"/>
            </ac:spMkLst>
          </pc:spChg>
          <pc:spChg chg="mod">
            <ac:chgData name="Ragnhild Halvorsrud" userId="917ea340-fd63-490f-a7db-68428d24cf32" providerId="ADAL" clId="{6FA999E9-229C-4E9A-8ABA-655365537A19}" dt="2026-08-22T15:46:20.504" v="28883" actId="790"/>
            <ac:spMkLst>
              <pc:docMk/>
              <pc:sldMasterMk cId="448120653" sldId="2147483891"/>
              <pc:sldLayoutMk cId="2708159449" sldId="2147483907"/>
              <ac:spMk id="6" creationId="{2CEA5E8A-8990-5C17-9847-B1DAC025612D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78" actId="790"/>
            <ac:spMkLst>
              <pc:docMk/>
              <pc:sldMasterMk cId="448120653" sldId="2147483891"/>
              <pc:sldLayoutMk cId="2708159449" sldId="2147483907"/>
              <ac:spMk id="8" creationId="{85318E54-A7C0-43F8-8747-5AE35BED7D21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75" actId="790"/>
            <ac:spMkLst>
              <pc:docMk/>
              <pc:sldMasterMk cId="448120653" sldId="2147483891"/>
              <pc:sldLayoutMk cId="2708159449" sldId="2147483907"/>
              <ac:spMk id="9" creationId="{3E6B4029-6959-1E8A-19E4-E6CE7B529D67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76" actId="790"/>
            <ac:spMkLst>
              <pc:docMk/>
              <pc:sldMasterMk cId="448120653" sldId="2147483891"/>
              <pc:sldLayoutMk cId="2708159449" sldId="2147483907"/>
              <ac:spMk id="17" creationId="{2E465455-B910-089C-01D8-017DCE8A6548}"/>
            </ac:spMkLst>
          </pc:spChg>
          <pc:spChg chg="mod">
            <ac:chgData name="Ragnhild Halvorsrud" userId="917ea340-fd63-490f-a7db-68428d24cf32" providerId="ADAL" clId="{6FA999E9-229C-4E9A-8ABA-655365537A19}" dt="2026-08-22T15:46:20.486" v="28877" actId="790"/>
            <ac:spMkLst>
              <pc:docMk/>
              <pc:sldMasterMk cId="448120653" sldId="2147483891"/>
              <pc:sldLayoutMk cId="2708159449" sldId="2147483907"/>
              <ac:spMk id="18" creationId="{BB5A6ABE-3142-A329-24DA-09C13C94189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520" v="28889" actId="790"/>
          <pc:sldLayoutMkLst>
            <pc:docMk/>
            <pc:sldMasterMk cId="448120653" sldId="2147483891"/>
            <pc:sldLayoutMk cId="1250565820" sldId="2147483908"/>
          </pc:sldLayoutMkLst>
          <pc:spChg chg="mod">
            <ac:chgData name="Ragnhild Halvorsrud" userId="917ea340-fd63-490f-a7db-68428d24cf32" providerId="ADAL" clId="{6FA999E9-229C-4E9A-8ABA-655365537A19}" dt="2026-08-22T15:46:20.504" v="28884" actId="790"/>
            <ac:spMkLst>
              <pc:docMk/>
              <pc:sldMasterMk cId="448120653" sldId="2147483891"/>
              <pc:sldLayoutMk cId="1250565820" sldId="2147483908"/>
              <ac:spMk id="2" creationId="{D947CF41-4700-4C0D-801F-1B8DD72EDF93}"/>
            </ac:spMkLst>
          </pc:spChg>
          <pc:spChg chg="mod">
            <ac:chgData name="Ragnhild Halvorsrud" userId="917ea340-fd63-490f-a7db-68428d24cf32" providerId="ADAL" clId="{6FA999E9-229C-4E9A-8ABA-655365537A19}" dt="2026-08-22T15:46:20.508" v="28885" actId="790"/>
            <ac:spMkLst>
              <pc:docMk/>
              <pc:sldMasterMk cId="448120653" sldId="2147483891"/>
              <pc:sldLayoutMk cId="1250565820" sldId="2147483908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516" v="28887" actId="790"/>
            <ac:spMkLst>
              <pc:docMk/>
              <pc:sldMasterMk cId="448120653" sldId="2147483891"/>
              <pc:sldLayoutMk cId="1250565820" sldId="2147483908"/>
              <ac:spMk id="4" creationId="{AD647E7C-D19F-DF24-82FD-3F87E0474975}"/>
            </ac:spMkLst>
          </pc:spChg>
          <pc:spChg chg="mod">
            <ac:chgData name="Ragnhild Halvorsrud" userId="917ea340-fd63-490f-a7db-68428d24cf32" providerId="ADAL" clId="{6FA999E9-229C-4E9A-8ABA-655365537A19}" dt="2026-08-22T15:46:20.518" v="28888" actId="790"/>
            <ac:spMkLst>
              <pc:docMk/>
              <pc:sldMasterMk cId="448120653" sldId="2147483891"/>
              <pc:sldLayoutMk cId="1250565820" sldId="2147483908"/>
              <ac:spMk id="5" creationId="{77CB9443-BBBF-D2BB-BA33-7410552DE6E1}"/>
            </ac:spMkLst>
          </pc:spChg>
          <pc:spChg chg="mod">
            <ac:chgData name="Ragnhild Halvorsrud" userId="917ea340-fd63-490f-a7db-68428d24cf32" providerId="ADAL" clId="{6FA999E9-229C-4E9A-8ABA-655365537A19}" dt="2026-08-22T15:46:20.520" v="28889" actId="790"/>
            <ac:spMkLst>
              <pc:docMk/>
              <pc:sldMasterMk cId="448120653" sldId="2147483891"/>
              <pc:sldLayoutMk cId="1250565820" sldId="2147483908"/>
              <ac:spMk id="6" creationId="{EBB78749-43D3-C7E7-0CDD-C0E213C91A26}"/>
            </ac:spMkLst>
          </pc:spChg>
          <pc:spChg chg="mod">
            <ac:chgData name="Ragnhild Halvorsrud" userId="917ea340-fd63-490f-a7db-68428d24cf32" providerId="ADAL" clId="{6FA999E9-229C-4E9A-8ABA-655365537A19}" dt="2026-08-22T15:46:20.512" v="28886" actId="790"/>
            <ac:spMkLst>
              <pc:docMk/>
              <pc:sldMasterMk cId="448120653" sldId="2147483891"/>
              <pc:sldLayoutMk cId="1250565820" sldId="2147483908"/>
              <ac:spMk id="7" creationId="{17CE2ECF-AF40-4809-BD16-DFC59D53926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539" v="28898" actId="790"/>
          <pc:sldLayoutMkLst>
            <pc:docMk/>
            <pc:sldMasterMk cId="448120653" sldId="2147483891"/>
            <pc:sldLayoutMk cId="116177237" sldId="2147483909"/>
          </pc:sldLayoutMkLst>
          <pc:spChg chg="mod">
            <ac:chgData name="Ragnhild Halvorsrud" userId="917ea340-fd63-490f-a7db-68428d24cf32" providerId="ADAL" clId="{6FA999E9-229C-4E9A-8ABA-655365537A19}" dt="2026-08-22T15:46:20.526" v="28893" actId="790"/>
            <ac:spMkLst>
              <pc:docMk/>
              <pc:sldMasterMk cId="448120653" sldId="2147483891"/>
              <pc:sldLayoutMk cId="116177237" sldId="2147483909"/>
              <ac:spMk id="2" creationId="{D947CF41-4700-4C0D-801F-1B8DD72EDF93}"/>
            </ac:spMkLst>
          </pc:spChg>
          <pc:spChg chg="mod">
            <ac:chgData name="Ragnhild Halvorsrud" userId="917ea340-fd63-490f-a7db-68428d24cf32" providerId="ADAL" clId="{6FA999E9-229C-4E9A-8ABA-655365537A19}" dt="2026-08-22T15:46:20.528" v="28894" actId="790"/>
            <ac:spMkLst>
              <pc:docMk/>
              <pc:sldMasterMk cId="448120653" sldId="2147483891"/>
              <pc:sldLayoutMk cId="116177237" sldId="2147483909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538" v="28896" actId="790"/>
            <ac:spMkLst>
              <pc:docMk/>
              <pc:sldMasterMk cId="448120653" sldId="2147483891"/>
              <pc:sldLayoutMk cId="116177237" sldId="2147483909"/>
              <ac:spMk id="4" creationId="{AD647E7C-D19F-DF24-82FD-3F87E0474975}"/>
            </ac:spMkLst>
          </pc:spChg>
          <pc:spChg chg="mod">
            <ac:chgData name="Ragnhild Halvorsrud" userId="917ea340-fd63-490f-a7db-68428d24cf32" providerId="ADAL" clId="{6FA999E9-229C-4E9A-8ABA-655365537A19}" dt="2026-08-22T15:46:20.539" v="28897" actId="790"/>
            <ac:spMkLst>
              <pc:docMk/>
              <pc:sldMasterMk cId="448120653" sldId="2147483891"/>
              <pc:sldLayoutMk cId="116177237" sldId="2147483909"/>
              <ac:spMk id="5" creationId="{77CB9443-BBBF-D2BB-BA33-7410552DE6E1}"/>
            </ac:spMkLst>
          </pc:spChg>
          <pc:spChg chg="mod">
            <ac:chgData name="Ragnhild Halvorsrud" userId="917ea340-fd63-490f-a7db-68428d24cf32" providerId="ADAL" clId="{6FA999E9-229C-4E9A-8ABA-655365537A19}" dt="2026-08-22T15:46:20.539" v="28898" actId="790"/>
            <ac:spMkLst>
              <pc:docMk/>
              <pc:sldMasterMk cId="448120653" sldId="2147483891"/>
              <pc:sldLayoutMk cId="116177237" sldId="2147483909"/>
              <ac:spMk id="6" creationId="{EBB78749-43D3-C7E7-0CDD-C0E213C91A26}"/>
            </ac:spMkLst>
          </pc:spChg>
          <pc:spChg chg="mod">
            <ac:chgData name="Ragnhild Halvorsrud" userId="917ea340-fd63-490f-a7db-68428d24cf32" providerId="ADAL" clId="{6FA999E9-229C-4E9A-8ABA-655365537A19}" dt="2026-08-22T15:46:20.534" v="28895" actId="790"/>
            <ac:spMkLst>
              <pc:docMk/>
              <pc:sldMasterMk cId="448120653" sldId="2147483891"/>
              <pc:sldLayoutMk cId="116177237" sldId="2147483909"/>
              <ac:spMk id="7" creationId="{17CE2ECF-AF40-4809-BD16-DFC59D53926E}"/>
            </ac:spMkLst>
          </pc:spChg>
          <pc:spChg chg="mod">
            <ac:chgData name="Ragnhild Halvorsrud" userId="917ea340-fd63-490f-a7db-68428d24cf32" providerId="ADAL" clId="{6FA999E9-229C-4E9A-8ABA-655365537A19}" dt="2026-08-22T15:46:20.522" v="28890" actId="790"/>
            <ac:spMkLst>
              <pc:docMk/>
              <pc:sldMasterMk cId="448120653" sldId="2147483891"/>
              <pc:sldLayoutMk cId="116177237" sldId="2147483909"/>
              <ac:spMk id="8" creationId="{03B79206-7DB2-2399-F958-24DF8BC91195}"/>
            </ac:spMkLst>
          </pc:spChg>
          <pc:spChg chg="mod">
            <ac:chgData name="Ragnhild Halvorsrud" userId="917ea340-fd63-490f-a7db-68428d24cf32" providerId="ADAL" clId="{6FA999E9-229C-4E9A-8ABA-655365537A19}" dt="2026-08-22T15:46:20.522" v="28891" actId="790"/>
            <ac:spMkLst>
              <pc:docMk/>
              <pc:sldMasterMk cId="448120653" sldId="2147483891"/>
              <pc:sldLayoutMk cId="116177237" sldId="2147483909"/>
              <ac:spMk id="17" creationId="{6765F22A-617E-9BDE-C5BA-852A1FFB4363}"/>
            </ac:spMkLst>
          </pc:spChg>
          <pc:spChg chg="mod">
            <ac:chgData name="Ragnhild Halvorsrud" userId="917ea340-fd63-490f-a7db-68428d24cf32" providerId="ADAL" clId="{6FA999E9-229C-4E9A-8ABA-655365537A19}" dt="2026-08-22T15:46:20.524" v="28892" actId="790"/>
            <ac:spMkLst>
              <pc:docMk/>
              <pc:sldMasterMk cId="448120653" sldId="2147483891"/>
              <pc:sldLayoutMk cId="116177237" sldId="2147483909"/>
              <ac:spMk id="18" creationId="{537CEE73-808A-E0D2-B927-67B7A03C717B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550" v="28906" actId="790"/>
          <pc:sldLayoutMkLst>
            <pc:docMk/>
            <pc:sldMasterMk cId="448120653" sldId="2147483891"/>
            <pc:sldLayoutMk cId="2197471672" sldId="2147483910"/>
          </pc:sldLayoutMkLst>
          <pc:spChg chg="mod">
            <ac:chgData name="Ragnhild Halvorsrud" userId="917ea340-fd63-490f-a7db-68428d24cf32" providerId="ADAL" clId="{6FA999E9-229C-4E9A-8ABA-655365537A19}" dt="2026-08-22T15:46:20.539" v="28899" actId="790"/>
            <ac:spMkLst>
              <pc:docMk/>
              <pc:sldMasterMk cId="448120653" sldId="2147483891"/>
              <pc:sldLayoutMk cId="2197471672" sldId="2147483910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539" v="28900" actId="790"/>
            <ac:spMkLst>
              <pc:docMk/>
              <pc:sldMasterMk cId="448120653" sldId="2147483891"/>
              <pc:sldLayoutMk cId="2197471672" sldId="2147483910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5" actId="790"/>
            <ac:spMkLst>
              <pc:docMk/>
              <pc:sldMasterMk cId="448120653" sldId="2147483891"/>
              <pc:sldLayoutMk cId="2197471672" sldId="2147483910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6" actId="790"/>
            <ac:spMkLst>
              <pc:docMk/>
              <pc:sldMasterMk cId="448120653" sldId="2147483891"/>
              <pc:sldLayoutMk cId="2197471672" sldId="2147483910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2" actId="790"/>
            <ac:spMkLst>
              <pc:docMk/>
              <pc:sldMasterMk cId="448120653" sldId="2147483891"/>
              <pc:sldLayoutMk cId="2197471672" sldId="2147483910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3" actId="790"/>
            <ac:spMkLst>
              <pc:docMk/>
              <pc:sldMasterMk cId="448120653" sldId="2147483891"/>
              <pc:sldLayoutMk cId="2197471672" sldId="2147483910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539" v="28901" actId="790"/>
            <ac:spMkLst>
              <pc:docMk/>
              <pc:sldMasterMk cId="448120653" sldId="2147483891"/>
              <pc:sldLayoutMk cId="2197471672" sldId="2147483910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4" actId="790"/>
            <ac:spMkLst>
              <pc:docMk/>
              <pc:sldMasterMk cId="448120653" sldId="2147483891"/>
              <pc:sldLayoutMk cId="2197471672" sldId="2147483910"/>
              <ac:spMk id="12" creationId="{802F9186-C588-D9D9-4362-A6E39813C26C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584" v="28917" actId="790"/>
          <pc:sldLayoutMkLst>
            <pc:docMk/>
            <pc:sldMasterMk cId="448120653" sldId="2147483891"/>
            <pc:sldLayoutMk cId="2295779164" sldId="2147483911"/>
          </pc:sldLayoutMkLst>
          <pc:spChg chg="mod">
            <ac:chgData name="Ragnhild Halvorsrud" userId="917ea340-fd63-490f-a7db-68428d24cf32" providerId="ADAL" clId="{6FA999E9-229C-4E9A-8ABA-655365537A19}" dt="2026-08-22T15:46:20.550" v="28910" actId="790"/>
            <ac:spMkLst>
              <pc:docMk/>
              <pc:sldMasterMk cId="448120653" sldId="2147483891"/>
              <pc:sldLayoutMk cId="2295779164" sldId="2147483911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566" v="28911" actId="790"/>
            <ac:spMkLst>
              <pc:docMk/>
              <pc:sldMasterMk cId="448120653" sldId="2147483891"/>
              <pc:sldLayoutMk cId="2295779164" sldId="2147483911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582" v="28916" actId="790"/>
            <ac:spMkLst>
              <pc:docMk/>
              <pc:sldMasterMk cId="448120653" sldId="2147483891"/>
              <pc:sldLayoutMk cId="2295779164" sldId="2147483911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7" actId="790"/>
            <ac:spMkLst>
              <pc:docMk/>
              <pc:sldMasterMk cId="448120653" sldId="2147483891"/>
              <pc:sldLayoutMk cId="2295779164" sldId="2147483911"/>
              <ac:spMk id="5" creationId="{B8A72D2C-88ED-809E-5949-6F390DAA23CA}"/>
            </ac:spMkLst>
          </pc:spChg>
          <pc:spChg chg="mod">
            <ac:chgData name="Ragnhild Halvorsrud" userId="917ea340-fd63-490f-a7db-68428d24cf32" providerId="ADAL" clId="{6FA999E9-229C-4E9A-8ABA-655365537A19}" dt="2026-08-22T15:46:20.584" v="28917" actId="790"/>
            <ac:spMkLst>
              <pc:docMk/>
              <pc:sldMasterMk cId="448120653" sldId="2147483891"/>
              <pc:sldLayoutMk cId="2295779164" sldId="2147483911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20.577" v="28913" actId="790"/>
            <ac:spMkLst>
              <pc:docMk/>
              <pc:sldMasterMk cId="448120653" sldId="2147483891"/>
              <pc:sldLayoutMk cId="2295779164" sldId="2147483911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579" v="28914" actId="790"/>
            <ac:spMkLst>
              <pc:docMk/>
              <pc:sldMasterMk cId="448120653" sldId="2147483891"/>
              <pc:sldLayoutMk cId="2295779164" sldId="2147483911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570" v="28912" actId="790"/>
            <ac:spMkLst>
              <pc:docMk/>
              <pc:sldMasterMk cId="448120653" sldId="2147483891"/>
              <pc:sldLayoutMk cId="2295779164" sldId="2147483911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582" v="28915" actId="790"/>
            <ac:spMkLst>
              <pc:docMk/>
              <pc:sldMasterMk cId="448120653" sldId="2147483891"/>
              <pc:sldLayoutMk cId="2295779164" sldId="2147483911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8" actId="790"/>
            <ac:spMkLst>
              <pc:docMk/>
              <pc:sldMasterMk cId="448120653" sldId="2147483891"/>
              <pc:sldLayoutMk cId="2295779164" sldId="2147483911"/>
              <ac:spMk id="19" creationId="{55A2E05B-01E4-6B23-1FF0-48D1809529FB}"/>
            </ac:spMkLst>
          </pc:spChg>
          <pc:spChg chg="mod">
            <ac:chgData name="Ragnhild Halvorsrud" userId="917ea340-fd63-490f-a7db-68428d24cf32" providerId="ADAL" clId="{6FA999E9-229C-4E9A-8ABA-655365537A19}" dt="2026-08-22T15:46:20.550" v="28909" actId="790"/>
            <ac:spMkLst>
              <pc:docMk/>
              <pc:sldMasterMk cId="448120653" sldId="2147483891"/>
              <pc:sldLayoutMk cId="2295779164" sldId="2147483911"/>
              <ac:spMk id="20" creationId="{19979D85-E521-128E-2FF3-F7D96B5775F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617" v="28927" actId="790"/>
          <pc:sldLayoutMkLst>
            <pc:docMk/>
            <pc:sldMasterMk cId="448120653" sldId="2147483891"/>
            <pc:sldLayoutMk cId="3972406564" sldId="2147483912"/>
          </pc:sldLayoutMkLst>
          <pc:spChg chg="mod">
            <ac:chgData name="Ragnhild Halvorsrud" userId="917ea340-fd63-490f-a7db-68428d24cf32" providerId="ADAL" clId="{6FA999E9-229C-4E9A-8ABA-655365537A19}" dt="2026-08-22T15:46:20.588" v="28918" actId="790"/>
            <ac:spMkLst>
              <pc:docMk/>
              <pc:sldMasterMk cId="448120653" sldId="2147483891"/>
              <pc:sldLayoutMk cId="3972406564" sldId="2147483912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590" v="28919" actId="790"/>
            <ac:spMkLst>
              <pc:docMk/>
              <pc:sldMasterMk cId="448120653" sldId="2147483891"/>
              <pc:sldLayoutMk cId="3972406564" sldId="2147483912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613" v="28925" actId="790"/>
            <ac:spMkLst>
              <pc:docMk/>
              <pc:sldMasterMk cId="448120653" sldId="2147483891"/>
              <pc:sldLayoutMk cId="3972406564" sldId="2147483912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20.615" v="28926" actId="790"/>
            <ac:spMkLst>
              <pc:docMk/>
              <pc:sldMasterMk cId="448120653" sldId="2147483891"/>
              <pc:sldLayoutMk cId="3972406564" sldId="2147483912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20.607" v="28922" actId="790"/>
            <ac:spMkLst>
              <pc:docMk/>
              <pc:sldMasterMk cId="448120653" sldId="2147483891"/>
              <pc:sldLayoutMk cId="3972406564" sldId="2147483912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609" v="28923" actId="790"/>
            <ac:spMkLst>
              <pc:docMk/>
              <pc:sldMasterMk cId="448120653" sldId="2147483891"/>
              <pc:sldLayoutMk cId="3972406564" sldId="2147483912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596" v="28920" actId="790"/>
            <ac:spMkLst>
              <pc:docMk/>
              <pc:sldMasterMk cId="448120653" sldId="2147483891"/>
              <pc:sldLayoutMk cId="3972406564" sldId="2147483912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601" v="28921" actId="790"/>
            <ac:spMkLst>
              <pc:docMk/>
              <pc:sldMasterMk cId="448120653" sldId="2147483891"/>
              <pc:sldLayoutMk cId="3972406564" sldId="2147483912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20.611" v="28924" actId="790"/>
            <ac:spMkLst>
              <pc:docMk/>
              <pc:sldMasterMk cId="448120653" sldId="2147483891"/>
              <pc:sldLayoutMk cId="3972406564" sldId="2147483912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20.617" v="28927" actId="790"/>
            <ac:spMkLst>
              <pc:docMk/>
              <pc:sldMasterMk cId="448120653" sldId="2147483891"/>
              <pc:sldLayoutMk cId="3972406564" sldId="2147483912"/>
              <ac:spMk id="14" creationId="{2D692A4D-00C0-8250-9D0A-2328D2CF9117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651" v="28940" actId="790"/>
          <pc:sldLayoutMkLst>
            <pc:docMk/>
            <pc:sldMasterMk cId="448120653" sldId="2147483891"/>
            <pc:sldLayoutMk cId="3842147439" sldId="2147483913"/>
          </pc:sldLayoutMkLst>
          <pc:spChg chg="mod">
            <ac:chgData name="Ragnhild Halvorsrud" userId="917ea340-fd63-490f-a7db-68428d24cf32" providerId="ADAL" clId="{6FA999E9-229C-4E9A-8ABA-655365537A19}" dt="2026-08-22T15:46:20.623" v="28931" actId="790"/>
            <ac:spMkLst>
              <pc:docMk/>
              <pc:sldMasterMk cId="448120653" sldId="2147483891"/>
              <pc:sldLayoutMk cId="3842147439" sldId="2147483913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627" v="28932" actId="790"/>
            <ac:spMkLst>
              <pc:docMk/>
              <pc:sldMasterMk cId="448120653" sldId="2147483891"/>
              <pc:sldLayoutMk cId="3842147439" sldId="2147483913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647" v="28938" actId="790"/>
            <ac:spMkLst>
              <pc:docMk/>
              <pc:sldMasterMk cId="448120653" sldId="2147483891"/>
              <pc:sldLayoutMk cId="3842147439" sldId="2147483913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20.619" v="28928" actId="790"/>
            <ac:spMkLst>
              <pc:docMk/>
              <pc:sldMasterMk cId="448120653" sldId="2147483891"/>
              <pc:sldLayoutMk cId="3842147439" sldId="2147483913"/>
              <ac:spMk id="5" creationId="{D6FA2D24-3C77-5CA5-A91B-BF19DA4C8AA1}"/>
            </ac:spMkLst>
          </pc:spChg>
          <pc:spChg chg="mod">
            <ac:chgData name="Ragnhild Halvorsrud" userId="917ea340-fd63-490f-a7db-68428d24cf32" providerId="ADAL" clId="{6FA999E9-229C-4E9A-8ABA-655365537A19}" dt="2026-08-22T15:46:20.649" v="28939" actId="790"/>
            <ac:spMkLst>
              <pc:docMk/>
              <pc:sldMasterMk cId="448120653" sldId="2147483891"/>
              <pc:sldLayoutMk cId="3842147439" sldId="2147483913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20.642" v="28935" actId="790"/>
            <ac:spMkLst>
              <pc:docMk/>
              <pc:sldMasterMk cId="448120653" sldId="2147483891"/>
              <pc:sldLayoutMk cId="3842147439" sldId="2147483913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644" v="28936" actId="790"/>
            <ac:spMkLst>
              <pc:docMk/>
              <pc:sldMasterMk cId="448120653" sldId="2147483891"/>
              <pc:sldLayoutMk cId="3842147439" sldId="2147483913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631" v="28933" actId="790"/>
            <ac:spMkLst>
              <pc:docMk/>
              <pc:sldMasterMk cId="448120653" sldId="2147483891"/>
              <pc:sldLayoutMk cId="3842147439" sldId="2147483913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637" v="28934" actId="790"/>
            <ac:spMkLst>
              <pc:docMk/>
              <pc:sldMasterMk cId="448120653" sldId="2147483891"/>
              <pc:sldLayoutMk cId="3842147439" sldId="2147483913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20.645" v="28937" actId="790"/>
            <ac:spMkLst>
              <pc:docMk/>
              <pc:sldMasterMk cId="448120653" sldId="2147483891"/>
              <pc:sldLayoutMk cId="3842147439" sldId="2147483913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20.651" v="28940" actId="790"/>
            <ac:spMkLst>
              <pc:docMk/>
              <pc:sldMasterMk cId="448120653" sldId="2147483891"/>
              <pc:sldLayoutMk cId="3842147439" sldId="2147483913"/>
              <ac:spMk id="14" creationId="{2D692A4D-00C0-8250-9D0A-2328D2CF9117}"/>
            </ac:spMkLst>
          </pc:spChg>
          <pc:spChg chg="mod">
            <ac:chgData name="Ragnhild Halvorsrud" userId="917ea340-fd63-490f-a7db-68428d24cf32" providerId="ADAL" clId="{6FA999E9-229C-4E9A-8ABA-655365537A19}" dt="2026-08-22T15:46:20.619" v="28929" actId="790"/>
            <ac:spMkLst>
              <pc:docMk/>
              <pc:sldMasterMk cId="448120653" sldId="2147483891"/>
              <pc:sldLayoutMk cId="3842147439" sldId="2147483913"/>
              <ac:spMk id="21" creationId="{E44C089F-6E8C-7D84-7B54-C016BB1CD334}"/>
            </ac:spMkLst>
          </pc:spChg>
          <pc:spChg chg="mod">
            <ac:chgData name="Ragnhild Halvorsrud" userId="917ea340-fd63-490f-a7db-68428d24cf32" providerId="ADAL" clId="{6FA999E9-229C-4E9A-8ABA-655365537A19}" dt="2026-08-22T15:46:20.621" v="28930" actId="790"/>
            <ac:spMkLst>
              <pc:docMk/>
              <pc:sldMasterMk cId="448120653" sldId="2147483891"/>
              <pc:sldLayoutMk cId="3842147439" sldId="2147483913"/>
              <ac:spMk id="22" creationId="{1C12A061-AD2B-5524-6A46-E08F1E4AAEBF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692" v="28952" actId="790"/>
          <pc:sldLayoutMkLst>
            <pc:docMk/>
            <pc:sldMasterMk cId="448120653" sldId="2147483891"/>
            <pc:sldLayoutMk cId="2473575453" sldId="2147483914"/>
          </pc:sldLayoutMkLst>
          <pc:spChg chg="mod">
            <ac:chgData name="Ragnhild Halvorsrud" userId="917ea340-fd63-490f-a7db-68428d24cf32" providerId="ADAL" clId="{6FA999E9-229C-4E9A-8ABA-655365537A19}" dt="2026-08-22T15:46:20.653" v="28941" actId="790"/>
            <ac:spMkLst>
              <pc:docMk/>
              <pc:sldMasterMk cId="448120653" sldId="2147483891"/>
              <pc:sldLayoutMk cId="2473575453" sldId="2147483914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657" v="28942" actId="790"/>
            <ac:spMkLst>
              <pc:docMk/>
              <pc:sldMasterMk cId="448120653" sldId="2147483891"/>
              <pc:sldLayoutMk cId="2473575453" sldId="2147483914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685" v="28949" actId="790"/>
            <ac:spMkLst>
              <pc:docMk/>
              <pc:sldMasterMk cId="448120653" sldId="2147483891"/>
              <pc:sldLayoutMk cId="2473575453" sldId="2147483914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20.687" v="28950" actId="790"/>
            <ac:spMkLst>
              <pc:docMk/>
              <pc:sldMasterMk cId="448120653" sldId="2147483891"/>
              <pc:sldLayoutMk cId="2473575453" sldId="2147483914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20.673" v="28945" actId="790"/>
            <ac:spMkLst>
              <pc:docMk/>
              <pc:sldMasterMk cId="448120653" sldId="2147483891"/>
              <pc:sldLayoutMk cId="2473575453" sldId="2147483914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20.679" v="28946" actId="790"/>
            <ac:spMkLst>
              <pc:docMk/>
              <pc:sldMasterMk cId="448120653" sldId="2147483891"/>
              <pc:sldLayoutMk cId="2473575453" sldId="2147483914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681" v="28947" actId="790"/>
            <ac:spMkLst>
              <pc:docMk/>
              <pc:sldMasterMk cId="448120653" sldId="2147483891"/>
              <pc:sldLayoutMk cId="2473575453" sldId="2147483914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663" v="28943" actId="790"/>
            <ac:spMkLst>
              <pc:docMk/>
              <pc:sldMasterMk cId="448120653" sldId="2147483891"/>
              <pc:sldLayoutMk cId="2473575453" sldId="2147483914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669" v="28944" actId="790"/>
            <ac:spMkLst>
              <pc:docMk/>
              <pc:sldMasterMk cId="448120653" sldId="2147483891"/>
              <pc:sldLayoutMk cId="2473575453" sldId="2147483914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20.683" v="28948" actId="790"/>
            <ac:spMkLst>
              <pc:docMk/>
              <pc:sldMasterMk cId="448120653" sldId="2147483891"/>
              <pc:sldLayoutMk cId="2473575453" sldId="2147483914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20.689" v="28951" actId="790"/>
            <ac:spMkLst>
              <pc:docMk/>
              <pc:sldMasterMk cId="448120653" sldId="2147483891"/>
              <pc:sldLayoutMk cId="2473575453" sldId="2147483914"/>
              <ac:spMk id="14" creationId="{2D692A4D-00C0-8250-9D0A-2328D2CF9117}"/>
            </ac:spMkLst>
          </pc:spChg>
          <pc:spChg chg="mod">
            <ac:chgData name="Ragnhild Halvorsrud" userId="917ea340-fd63-490f-a7db-68428d24cf32" providerId="ADAL" clId="{6FA999E9-229C-4E9A-8ABA-655365537A19}" dt="2026-08-22T15:46:20.692" v="28952" actId="790"/>
            <ac:spMkLst>
              <pc:docMk/>
              <pc:sldMasterMk cId="448120653" sldId="2147483891"/>
              <pc:sldLayoutMk cId="2473575453" sldId="2147483914"/>
              <ac:spMk id="16" creationId="{F5B994B7-C413-D58E-3632-8C50FE047C2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733" v="28967" actId="790"/>
          <pc:sldLayoutMkLst>
            <pc:docMk/>
            <pc:sldMasterMk cId="448120653" sldId="2147483891"/>
            <pc:sldLayoutMk cId="235811026" sldId="2147483915"/>
          </pc:sldLayoutMkLst>
          <pc:spChg chg="mod">
            <ac:chgData name="Ragnhild Halvorsrud" userId="917ea340-fd63-490f-a7db-68428d24cf32" providerId="ADAL" clId="{6FA999E9-229C-4E9A-8ABA-655365537A19}" dt="2026-08-22T15:46:20.698" v="28956" actId="790"/>
            <ac:spMkLst>
              <pc:docMk/>
              <pc:sldMasterMk cId="448120653" sldId="2147483891"/>
              <pc:sldLayoutMk cId="235811026" sldId="2147483915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703" v="28957" actId="790"/>
            <ac:spMkLst>
              <pc:docMk/>
              <pc:sldMasterMk cId="448120653" sldId="2147483891"/>
              <pc:sldLayoutMk cId="235811026" sldId="2147483915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730" v="28964" actId="790"/>
            <ac:spMkLst>
              <pc:docMk/>
              <pc:sldMasterMk cId="448120653" sldId="2147483891"/>
              <pc:sldLayoutMk cId="235811026" sldId="2147483915"/>
              <ac:spMk id="4" creationId="{47464839-08B6-D8BB-D051-8E603C5B2BA4}"/>
            </ac:spMkLst>
          </pc:spChg>
          <pc:spChg chg="mod">
            <ac:chgData name="Ragnhild Halvorsrud" userId="917ea340-fd63-490f-a7db-68428d24cf32" providerId="ADAL" clId="{6FA999E9-229C-4E9A-8ABA-655365537A19}" dt="2026-08-22T15:46:20.694" v="28953" actId="790"/>
            <ac:spMkLst>
              <pc:docMk/>
              <pc:sldMasterMk cId="448120653" sldId="2147483891"/>
              <pc:sldLayoutMk cId="235811026" sldId="2147483915"/>
              <ac:spMk id="5" creationId="{E827F5F6-1956-33CF-EFFB-DE3CC0F261F9}"/>
            </ac:spMkLst>
          </pc:spChg>
          <pc:spChg chg="mod">
            <ac:chgData name="Ragnhild Halvorsrud" userId="917ea340-fd63-490f-a7db-68428d24cf32" providerId="ADAL" clId="{6FA999E9-229C-4E9A-8ABA-655365537A19}" dt="2026-08-22T15:46:20.733" v="28965" actId="790"/>
            <ac:spMkLst>
              <pc:docMk/>
              <pc:sldMasterMk cId="448120653" sldId="2147483891"/>
              <pc:sldLayoutMk cId="235811026" sldId="2147483915"/>
              <ac:spMk id="6" creationId="{F8BEBF22-5CBF-5D58-51FC-203247C213EB}"/>
            </ac:spMkLst>
          </pc:spChg>
          <pc:spChg chg="mod">
            <ac:chgData name="Ragnhild Halvorsrud" userId="917ea340-fd63-490f-a7db-68428d24cf32" providerId="ADAL" clId="{6FA999E9-229C-4E9A-8ABA-655365537A19}" dt="2026-08-22T15:46:20.720" v="28960" actId="790"/>
            <ac:spMkLst>
              <pc:docMk/>
              <pc:sldMasterMk cId="448120653" sldId="2147483891"/>
              <pc:sldLayoutMk cId="235811026" sldId="2147483915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20.724" v="28961" actId="790"/>
            <ac:spMkLst>
              <pc:docMk/>
              <pc:sldMasterMk cId="448120653" sldId="2147483891"/>
              <pc:sldLayoutMk cId="235811026" sldId="2147483915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727" v="28962" actId="790"/>
            <ac:spMkLst>
              <pc:docMk/>
              <pc:sldMasterMk cId="448120653" sldId="2147483891"/>
              <pc:sldLayoutMk cId="235811026" sldId="2147483915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707" v="28958" actId="790"/>
            <ac:spMkLst>
              <pc:docMk/>
              <pc:sldMasterMk cId="448120653" sldId="2147483891"/>
              <pc:sldLayoutMk cId="235811026" sldId="2147483915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715" v="28959" actId="790"/>
            <ac:spMkLst>
              <pc:docMk/>
              <pc:sldMasterMk cId="448120653" sldId="2147483891"/>
              <pc:sldLayoutMk cId="235811026" sldId="2147483915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20.728" v="28963" actId="790"/>
            <ac:spMkLst>
              <pc:docMk/>
              <pc:sldMasterMk cId="448120653" sldId="2147483891"/>
              <pc:sldLayoutMk cId="235811026" sldId="2147483915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20.733" v="28966" actId="790"/>
            <ac:spMkLst>
              <pc:docMk/>
              <pc:sldMasterMk cId="448120653" sldId="2147483891"/>
              <pc:sldLayoutMk cId="235811026" sldId="2147483915"/>
              <ac:spMk id="14" creationId="{2D692A4D-00C0-8250-9D0A-2328D2CF9117}"/>
            </ac:spMkLst>
          </pc:spChg>
          <pc:spChg chg="mod">
            <ac:chgData name="Ragnhild Halvorsrud" userId="917ea340-fd63-490f-a7db-68428d24cf32" providerId="ADAL" clId="{6FA999E9-229C-4E9A-8ABA-655365537A19}" dt="2026-08-22T15:46:20.733" v="28967" actId="790"/>
            <ac:spMkLst>
              <pc:docMk/>
              <pc:sldMasterMk cId="448120653" sldId="2147483891"/>
              <pc:sldLayoutMk cId="235811026" sldId="2147483915"/>
              <ac:spMk id="16" creationId="{F5B994B7-C413-D58E-3632-8C50FE047C2E}"/>
            </ac:spMkLst>
          </pc:spChg>
          <pc:spChg chg="mod">
            <ac:chgData name="Ragnhild Halvorsrud" userId="917ea340-fd63-490f-a7db-68428d24cf32" providerId="ADAL" clId="{6FA999E9-229C-4E9A-8ABA-655365537A19}" dt="2026-08-22T15:46:20.694" v="28954" actId="790"/>
            <ac:spMkLst>
              <pc:docMk/>
              <pc:sldMasterMk cId="448120653" sldId="2147483891"/>
              <pc:sldLayoutMk cId="235811026" sldId="2147483915"/>
              <ac:spMk id="23" creationId="{E1A1B2F5-3C05-AFCC-D170-6EEB3AC8B72E}"/>
            </ac:spMkLst>
          </pc:spChg>
          <pc:spChg chg="mod">
            <ac:chgData name="Ragnhild Halvorsrud" userId="917ea340-fd63-490f-a7db-68428d24cf32" providerId="ADAL" clId="{6FA999E9-229C-4E9A-8ABA-655365537A19}" dt="2026-08-22T15:46:20.696" v="28955" actId="790"/>
            <ac:spMkLst>
              <pc:docMk/>
              <pc:sldMasterMk cId="448120653" sldId="2147483891"/>
              <pc:sldLayoutMk cId="235811026" sldId="2147483915"/>
              <ac:spMk id="24" creationId="{03581F4F-E805-A5E7-48EE-FE7B4A6FEFA0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764" v="28975" actId="790"/>
          <pc:sldLayoutMkLst>
            <pc:docMk/>
            <pc:sldMasterMk cId="448120653" sldId="2147483891"/>
            <pc:sldLayoutMk cId="2470536549" sldId="2147483916"/>
          </pc:sldLayoutMkLst>
          <pc:spChg chg="mod">
            <ac:chgData name="Ragnhild Halvorsrud" userId="917ea340-fd63-490f-a7db-68428d24cf32" providerId="ADAL" clId="{6FA999E9-229C-4E9A-8ABA-655365537A19}" dt="2026-08-22T15:46:20.740" v="28968" actId="790"/>
            <ac:spMkLst>
              <pc:docMk/>
              <pc:sldMasterMk cId="448120653" sldId="2147483891"/>
              <pc:sldLayoutMk cId="2470536549" sldId="2147483916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744" v="28969" actId="790"/>
            <ac:spMkLst>
              <pc:docMk/>
              <pc:sldMasterMk cId="448120653" sldId="2147483891"/>
              <pc:sldLayoutMk cId="2470536549" sldId="2147483916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754" v="28972" actId="790"/>
            <ac:spMkLst>
              <pc:docMk/>
              <pc:sldMasterMk cId="448120653" sldId="2147483891"/>
              <pc:sldLayoutMk cId="2470536549" sldId="2147483916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20.754" v="28973" actId="790"/>
            <ac:spMkLst>
              <pc:docMk/>
              <pc:sldMasterMk cId="448120653" sldId="2147483891"/>
              <pc:sldLayoutMk cId="2470536549" sldId="2147483916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754" v="28974" actId="790"/>
            <ac:spMkLst>
              <pc:docMk/>
              <pc:sldMasterMk cId="448120653" sldId="2147483891"/>
              <pc:sldLayoutMk cId="2470536549" sldId="2147483916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748" v="28970" actId="790"/>
            <ac:spMkLst>
              <pc:docMk/>
              <pc:sldMasterMk cId="448120653" sldId="2147483891"/>
              <pc:sldLayoutMk cId="2470536549" sldId="2147483916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752" v="28971" actId="790"/>
            <ac:spMkLst>
              <pc:docMk/>
              <pc:sldMasterMk cId="448120653" sldId="2147483891"/>
              <pc:sldLayoutMk cId="2470536549" sldId="2147483916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20.764" v="28975" actId="790"/>
            <ac:spMkLst>
              <pc:docMk/>
              <pc:sldMasterMk cId="448120653" sldId="2147483891"/>
              <pc:sldLayoutMk cId="2470536549" sldId="2147483916"/>
              <ac:spMk id="12" creationId="{802F9186-C588-D9D9-4362-A6E39813C26C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789" v="28986" actId="790"/>
          <pc:sldLayoutMkLst>
            <pc:docMk/>
            <pc:sldMasterMk cId="448120653" sldId="2147483891"/>
            <pc:sldLayoutMk cId="1894567868" sldId="2147483917"/>
          </pc:sldLayoutMkLst>
          <pc:spChg chg="mod">
            <ac:chgData name="Ragnhild Halvorsrud" userId="917ea340-fd63-490f-a7db-68428d24cf32" providerId="ADAL" clId="{6FA999E9-229C-4E9A-8ABA-655365537A19}" dt="2026-08-22T15:46:20.768" v="28979" actId="790"/>
            <ac:spMkLst>
              <pc:docMk/>
              <pc:sldMasterMk cId="448120653" sldId="2147483891"/>
              <pc:sldLayoutMk cId="1894567868" sldId="2147483917"/>
              <ac:spMk id="2" creationId="{4166AEB5-52F0-4660-8F42-9D54730AF814}"/>
            </ac:spMkLst>
          </pc:spChg>
          <pc:spChg chg="mod">
            <ac:chgData name="Ragnhild Halvorsrud" userId="917ea340-fd63-490f-a7db-68428d24cf32" providerId="ADAL" clId="{6FA999E9-229C-4E9A-8ABA-655365537A19}" dt="2026-08-22T15:46:20.770" v="28980" actId="790"/>
            <ac:spMkLst>
              <pc:docMk/>
              <pc:sldMasterMk cId="448120653" sldId="2147483891"/>
              <pc:sldLayoutMk cId="1894567868" sldId="2147483917"/>
              <ac:spMk id="3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764" v="28976" actId="790"/>
            <ac:spMkLst>
              <pc:docMk/>
              <pc:sldMasterMk cId="448120653" sldId="2147483891"/>
              <pc:sldLayoutMk cId="1894567868" sldId="2147483917"/>
              <ac:spMk id="4" creationId="{E91791C3-7F50-DE78-15AD-11025E2A5715}"/>
            </ac:spMkLst>
          </pc:spChg>
          <pc:spChg chg="mod">
            <ac:chgData name="Ragnhild Halvorsrud" userId="917ea340-fd63-490f-a7db-68428d24cf32" providerId="ADAL" clId="{6FA999E9-229C-4E9A-8ABA-655365537A19}" dt="2026-08-22T15:46:20.785" v="28983" actId="790"/>
            <ac:spMkLst>
              <pc:docMk/>
              <pc:sldMasterMk cId="448120653" sldId="2147483891"/>
              <pc:sldLayoutMk cId="1894567868" sldId="2147483917"/>
              <ac:spMk id="7" creationId="{BE983074-D604-7B9A-67C0-E8DE88FC370E}"/>
            </ac:spMkLst>
          </pc:spChg>
          <pc:spChg chg="mod">
            <ac:chgData name="Ragnhild Halvorsrud" userId="917ea340-fd63-490f-a7db-68428d24cf32" providerId="ADAL" clId="{6FA999E9-229C-4E9A-8ABA-655365537A19}" dt="2026-08-22T15:46:20.789" v="28984" actId="790"/>
            <ac:spMkLst>
              <pc:docMk/>
              <pc:sldMasterMk cId="448120653" sldId="2147483891"/>
              <pc:sldLayoutMk cId="1894567868" sldId="2147483917"/>
              <ac:spMk id="8" creationId="{08574DF9-53C9-8BB3-52B9-FC5371306313}"/>
            </ac:spMkLst>
          </pc:spChg>
          <pc:spChg chg="mod">
            <ac:chgData name="Ragnhild Halvorsrud" userId="917ea340-fd63-490f-a7db-68428d24cf32" providerId="ADAL" clId="{6FA999E9-229C-4E9A-8ABA-655365537A19}" dt="2026-08-22T15:46:20.789" v="28985" actId="790"/>
            <ac:spMkLst>
              <pc:docMk/>
              <pc:sldMasterMk cId="448120653" sldId="2147483891"/>
              <pc:sldLayoutMk cId="1894567868" sldId="2147483917"/>
              <ac:spMk id="9" creationId="{59F540E2-C305-4054-3328-DE22D932BD49}"/>
            </ac:spMkLst>
          </pc:spChg>
          <pc:spChg chg="mod">
            <ac:chgData name="Ragnhild Halvorsrud" userId="917ea340-fd63-490f-a7db-68428d24cf32" providerId="ADAL" clId="{6FA999E9-229C-4E9A-8ABA-655365537A19}" dt="2026-08-22T15:46:20.770" v="28981" actId="790"/>
            <ac:spMkLst>
              <pc:docMk/>
              <pc:sldMasterMk cId="448120653" sldId="2147483891"/>
              <pc:sldLayoutMk cId="1894567868" sldId="2147483917"/>
              <ac:spMk id="10" creationId="{ED1EC185-5B12-41DF-8263-14BD8E01E254}"/>
            </ac:spMkLst>
          </pc:spChg>
          <pc:spChg chg="mod">
            <ac:chgData name="Ragnhild Halvorsrud" userId="917ea340-fd63-490f-a7db-68428d24cf32" providerId="ADAL" clId="{6FA999E9-229C-4E9A-8ABA-655365537A19}" dt="2026-08-22T15:46:20.779" v="28982" actId="790"/>
            <ac:spMkLst>
              <pc:docMk/>
              <pc:sldMasterMk cId="448120653" sldId="2147483891"/>
              <pc:sldLayoutMk cId="1894567868" sldId="2147483917"/>
              <ac:spMk id="11" creationId="{B51A870A-B49A-41AB-A520-9F693B2A477E}"/>
            </ac:spMkLst>
          </pc:spChg>
          <pc:spChg chg="mod">
            <ac:chgData name="Ragnhild Halvorsrud" userId="917ea340-fd63-490f-a7db-68428d24cf32" providerId="ADAL" clId="{6FA999E9-229C-4E9A-8ABA-655365537A19}" dt="2026-08-22T15:46:20.789" v="28986" actId="790"/>
            <ac:spMkLst>
              <pc:docMk/>
              <pc:sldMasterMk cId="448120653" sldId="2147483891"/>
              <pc:sldLayoutMk cId="1894567868" sldId="2147483917"/>
              <ac:spMk id="12" creationId="{802F9186-C588-D9D9-4362-A6E39813C26C}"/>
            </ac:spMkLst>
          </pc:spChg>
          <pc:spChg chg="mod">
            <ac:chgData name="Ragnhild Halvorsrud" userId="917ea340-fd63-490f-a7db-68428d24cf32" providerId="ADAL" clId="{6FA999E9-229C-4E9A-8ABA-655365537A19}" dt="2026-08-22T15:46:20.766" v="28977" actId="790"/>
            <ac:spMkLst>
              <pc:docMk/>
              <pc:sldMasterMk cId="448120653" sldId="2147483891"/>
              <pc:sldLayoutMk cId="1894567868" sldId="2147483917"/>
              <ac:spMk id="19" creationId="{42D71E11-BBB0-240E-B51E-B3A0EAA4E00E}"/>
            </ac:spMkLst>
          </pc:spChg>
          <pc:spChg chg="mod">
            <ac:chgData name="Ragnhild Halvorsrud" userId="917ea340-fd63-490f-a7db-68428d24cf32" providerId="ADAL" clId="{6FA999E9-229C-4E9A-8ABA-655365537A19}" dt="2026-08-22T15:46:20.766" v="28978" actId="790"/>
            <ac:spMkLst>
              <pc:docMk/>
              <pc:sldMasterMk cId="448120653" sldId="2147483891"/>
              <pc:sldLayoutMk cId="1894567868" sldId="2147483917"/>
              <ac:spMk id="20" creationId="{D9F94510-FF01-2DAB-801F-37A49857A44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827" v="29006" actId="790"/>
          <pc:sldLayoutMkLst>
            <pc:docMk/>
            <pc:sldMasterMk cId="448120653" sldId="2147483891"/>
            <pc:sldLayoutMk cId="3936148887" sldId="2147483918"/>
          </pc:sldLayoutMkLst>
          <pc:spChg chg="mod">
            <ac:chgData name="Ragnhild Halvorsrud" userId="917ea340-fd63-490f-a7db-68428d24cf32" providerId="ADAL" clId="{6FA999E9-229C-4E9A-8ABA-655365537A19}" dt="2026-08-22T15:46:20.789" v="28987" actId="790"/>
            <ac:spMkLst>
              <pc:docMk/>
              <pc:sldMasterMk cId="448120653" sldId="2147483891"/>
              <pc:sldLayoutMk cId="3936148887" sldId="2147483918"/>
              <ac:spMk id="2" creationId="{9219155F-E484-16BD-A026-E7600933DF51}"/>
            </ac:spMkLst>
          </pc:spChg>
          <pc:spChg chg="mod">
            <ac:chgData name="Ragnhild Halvorsrud" userId="917ea340-fd63-490f-a7db-68428d24cf32" providerId="ADAL" clId="{6FA999E9-229C-4E9A-8ABA-655365537A19}" dt="2026-08-22T15:46:20.796" v="28988" actId="790"/>
            <ac:spMkLst>
              <pc:docMk/>
              <pc:sldMasterMk cId="448120653" sldId="2147483891"/>
              <pc:sldLayoutMk cId="3936148887" sldId="2147483918"/>
              <ac:spMk id="3" creationId="{6B1BA5ED-3537-7D6A-425A-C397388A5D88}"/>
            </ac:spMkLst>
          </pc:spChg>
          <pc:spChg chg="mod">
            <ac:chgData name="Ragnhild Halvorsrud" userId="917ea340-fd63-490f-a7db-68428d24cf32" providerId="ADAL" clId="{6FA999E9-229C-4E9A-8ABA-655365537A19}" dt="2026-08-22T15:46:20.798" v="28989" actId="790"/>
            <ac:spMkLst>
              <pc:docMk/>
              <pc:sldMasterMk cId="448120653" sldId="2147483891"/>
              <pc:sldLayoutMk cId="3936148887" sldId="2147483918"/>
              <ac:spMk id="4" creationId="{2BC86C2E-97BB-31F7-12A5-0644C04B93F9}"/>
            </ac:spMkLst>
          </pc:spChg>
          <pc:spChg chg="mod">
            <ac:chgData name="Ragnhild Halvorsrud" userId="917ea340-fd63-490f-a7db-68428d24cf32" providerId="ADAL" clId="{6FA999E9-229C-4E9A-8ABA-655365537A19}" dt="2026-08-22T15:46:20.800" v="28990" actId="790"/>
            <ac:spMkLst>
              <pc:docMk/>
              <pc:sldMasterMk cId="448120653" sldId="2147483891"/>
              <pc:sldLayoutMk cId="3936148887" sldId="2147483918"/>
              <ac:spMk id="5" creationId="{47B0D68A-51E3-9584-38D0-1105C2821188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1" actId="790"/>
            <ac:spMkLst>
              <pc:docMk/>
              <pc:sldMasterMk cId="448120653" sldId="2147483891"/>
              <pc:sldLayoutMk cId="3936148887" sldId="2147483918"/>
              <ac:spMk id="6" creationId="{81E742A1-F281-1014-E2D5-C30B91F1654E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2" actId="790"/>
            <ac:spMkLst>
              <pc:docMk/>
              <pc:sldMasterMk cId="448120653" sldId="2147483891"/>
              <pc:sldLayoutMk cId="3936148887" sldId="2147483918"/>
              <ac:spMk id="7" creationId="{3CE76770-965E-1DD3-A755-6DFE781A0335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3" actId="790"/>
            <ac:spMkLst>
              <pc:docMk/>
              <pc:sldMasterMk cId="448120653" sldId="2147483891"/>
              <pc:sldLayoutMk cId="3936148887" sldId="2147483918"/>
              <ac:spMk id="8" creationId="{5127E865-BC90-C8BC-ED27-0C583BEEB711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4" actId="790"/>
            <ac:spMkLst>
              <pc:docMk/>
              <pc:sldMasterMk cId="448120653" sldId="2147483891"/>
              <pc:sldLayoutMk cId="3936148887" sldId="2147483918"/>
              <ac:spMk id="9" creationId="{C246A86C-5D5C-58F4-FB7A-C3D8EB88D184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5" actId="790"/>
            <ac:spMkLst>
              <pc:docMk/>
              <pc:sldMasterMk cId="448120653" sldId="2147483891"/>
              <pc:sldLayoutMk cId="3936148887" sldId="2147483918"/>
              <ac:spMk id="10" creationId="{979E44AF-3808-2ED9-4AB3-3E8402E9A899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6" actId="790"/>
            <ac:spMkLst>
              <pc:docMk/>
              <pc:sldMasterMk cId="448120653" sldId="2147483891"/>
              <pc:sldLayoutMk cId="3936148887" sldId="2147483918"/>
              <ac:spMk id="11" creationId="{D86A206B-2815-D954-4995-D32CF268099F}"/>
            </ac:spMkLst>
          </pc:spChg>
          <pc:spChg chg="mod">
            <ac:chgData name="Ragnhild Halvorsrud" userId="917ea340-fd63-490f-a7db-68428d24cf32" providerId="ADAL" clId="{6FA999E9-229C-4E9A-8ABA-655365537A19}" dt="2026-08-22T15:46:20.802" v="28997" actId="790"/>
            <ac:spMkLst>
              <pc:docMk/>
              <pc:sldMasterMk cId="448120653" sldId="2147483891"/>
              <pc:sldLayoutMk cId="3936148887" sldId="2147483918"/>
              <ac:spMk id="12" creationId="{CCB79526-A9BF-641A-4C3C-42D34BB81373}"/>
            </ac:spMkLst>
          </pc:spChg>
          <pc:spChg chg="mod">
            <ac:chgData name="Ragnhild Halvorsrud" userId="917ea340-fd63-490f-a7db-68428d24cf32" providerId="ADAL" clId="{6FA999E9-229C-4E9A-8ABA-655365537A19}" dt="2026-08-22T15:46:20.811" v="28998" actId="790"/>
            <ac:spMkLst>
              <pc:docMk/>
              <pc:sldMasterMk cId="448120653" sldId="2147483891"/>
              <pc:sldLayoutMk cId="3936148887" sldId="2147483918"/>
              <ac:spMk id="15" creationId="{F58BA53C-9C01-6312-66F7-0CB7BEE3B90F}"/>
            </ac:spMkLst>
          </pc:spChg>
          <pc:spChg chg="mod">
            <ac:chgData name="Ragnhild Halvorsrud" userId="917ea340-fd63-490f-a7db-68428d24cf32" providerId="ADAL" clId="{6FA999E9-229C-4E9A-8ABA-655365537A19}" dt="2026-08-22T15:46:20.811" v="28999" actId="790"/>
            <ac:spMkLst>
              <pc:docMk/>
              <pc:sldMasterMk cId="448120653" sldId="2147483891"/>
              <pc:sldLayoutMk cId="3936148887" sldId="2147483918"/>
              <ac:spMk id="16" creationId="{462D0E5A-E779-27A6-889B-D963AE1559E4}"/>
            </ac:spMkLst>
          </pc:spChg>
          <pc:spChg chg="mod">
            <ac:chgData name="Ragnhild Halvorsrud" userId="917ea340-fd63-490f-a7db-68428d24cf32" providerId="ADAL" clId="{6FA999E9-229C-4E9A-8ABA-655365537A19}" dt="2026-08-22T15:46:20.811" v="29000" actId="790"/>
            <ac:spMkLst>
              <pc:docMk/>
              <pc:sldMasterMk cId="448120653" sldId="2147483891"/>
              <pc:sldLayoutMk cId="3936148887" sldId="2147483918"/>
              <ac:spMk id="17" creationId="{4171DA5C-83F2-3BED-EF66-D49F9EBBCFB3}"/>
            </ac:spMkLst>
          </pc:spChg>
          <pc:spChg chg="mod">
            <ac:chgData name="Ragnhild Halvorsrud" userId="917ea340-fd63-490f-a7db-68428d24cf32" providerId="ADAL" clId="{6FA999E9-229C-4E9A-8ABA-655365537A19}" dt="2026-08-22T15:46:20.811" v="29001" actId="790"/>
            <ac:spMkLst>
              <pc:docMk/>
              <pc:sldMasterMk cId="448120653" sldId="2147483891"/>
              <pc:sldLayoutMk cId="3936148887" sldId="2147483918"/>
              <ac:spMk id="18" creationId="{FDA6BAF1-3C69-FACB-C8FC-A3F577E84F70}"/>
            </ac:spMkLst>
          </pc:spChg>
          <pc:spChg chg="mod">
            <ac:chgData name="Ragnhild Halvorsrud" userId="917ea340-fd63-490f-a7db-68428d24cf32" providerId="ADAL" clId="{6FA999E9-229C-4E9A-8ABA-655365537A19}" dt="2026-08-22T15:46:20.811" v="29002" actId="790"/>
            <ac:spMkLst>
              <pc:docMk/>
              <pc:sldMasterMk cId="448120653" sldId="2147483891"/>
              <pc:sldLayoutMk cId="3936148887" sldId="2147483918"/>
              <ac:spMk id="19" creationId="{CD25111E-2DF3-4F71-B51C-31A085AF99E1}"/>
            </ac:spMkLst>
          </pc:spChg>
          <pc:spChg chg="mod">
            <ac:chgData name="Ragnhild Halvorsrud" userId="917ea340-fd63-490f-a7db-68428d24cf32" providerId="ADAL" clId="{6FA999E9-229C-4E9A-8ABA-655365537A19}" dt="2026-08-22T15:46:20.811" v="29003" actId="790"/>
            <ac:spMkLst>
              <pc:docMk/>
              <pc:sldMasterMk cId="448120653" sldId="2147483891"/>
              <pc:sldLayoutMk cId="3936148887" sldId="2147483918"/>
              <ac:spMk id="20" creationId="{1F5A6729-0677-3E4E-4433-2D57EE6BA5FC}"/>
            </ac:spMkLst>
          </pc:spChg>
          <pc:spChg chg="mod">
            <ac:chgData name="Ragnhild Halvorsrud" userId="917ea340-fd63-490f-a7db-68428d24cf32" providerId="ADAL" clId="{6FA999E9-229C-4E9A-8ABA-655365537A19}" dt="2026-08-22T15:46:20.811" v="29004" actId="790"/>
            <ac:spMkLst>
              <pc:docMk/>
              <pc:sldMasterMk cId="448120653" sldId="2147483891"/>
              <pc:sldLayoutMk cId="3936148887" sldId="2147483918"/>
              <ac:spMk id="21" creationId="{8D90A84F-73BE-DBFF-AA3C-EE8E9AE063CF}"/>
            </ac:spMkLst>
          </pc:spChg>
          <pc:spChg chg="mod">
            <ac:chgData name="Ragnhild Halvorsrud" userId="917ea340-fd63-490f-a7db-68428d24cf32" providerId="ADAL" clId="{6FA999E9-229C-4E9A-8ABA-655365537A19}" dt="2026-08-22T15:46:20.811" v="29005" actId="790"/>
            <ac:spMkLst>
              <pc:docMk/>
              <pc:sldMasterMk cId="448120653" sldId="2147483891"/>
              <pc:sldLayoutMk cId="3936148887" sldId="2147483918"/>
              <ac:spMk id="22" creationId="{9EA507EC-0D5F-BD46-45E7-3B97BB82A857}"/>
            </ac:spMkLst>
          </pc:spChg>
          <pc:spChg chg="mod">
            <ac:chgData name="Ragnhild Halvorsrud" userId="917ea340-fd63-490f-a7db-68428d24cf32" providerId="ADAL" clId="{6FA999E9-229C-4E9A-8ABA-655365537A19}" dt="2026-08-22T15:46:20.827" v="29006" actId="790"/>
            <ac:spMkLst>
              <pc:docMk/>
              <pc:sldMasterMk cId="448120653" sldId="2147483891"/>
              <pc:sldLayoutMk cId="3936148887" sldId="2147483918"/>
              <ac:spMk id="23" creationId="{14E97ED1-0A84-3BD0-BDB8-B3C3662D77CB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869" v="29029" actId="790"/>
          <pc:sldLayoutMkLst>
            <pc:docMk/>
            <pc:sldMasterMk cId="448120653" sldId="2147483891"/>
            <pc:sldLayoutMk cId="3483571829" sldId="2147483919"/>
          </pc:sldLayoutMkLst>
          <pc:spChg chg="mod">
            <ac:chgData name="Ragnhild Halvorsrud" userId="917ea340-fd63-490f-a7db-68428d24cf32" providerId="ADAL" clId="{6FA999E9-229C-4E9A-8ABA-655365537A19}" dt="2026-08-22T15:46:20.833" v="29010" actId="790"/>
            <ac:spMkLst>
              <pc:docMk/>
              <pc:sldMasterMk cId="448120653" sldId="2147483891"/>
              <pc:sldLayoutMk cId="3483571829" sldId="2147483919"/>
              <ac:spMk id="2" creationId="{9219155F-E484-16BD-A026-E7600933DF51}"/>
            </ac:spMkLst>
          </pc:spChg>
          <pc:spChg chg="mod">
            <ac:chgData name="Ragnhild Halvorsrud" userId="917ea340-fd63-490f-a7db-68428d24cf32" providerId="ADAL" clId="{6FA999E9-229C-4E9A-8ABA-655365537A19}" dt="2026-08-22T15:46:20.835" v="29011" actId="790"/>
            <ac:spMkLst>
              <pc:docMk/>
              <pc:sldMasterMk cId="448120653" sldId="2147483891"/>
              <pc:sldLayoutMk cId="3483571829" sldId="2147483919"/>
              <ac:spMk id="3" creationId="{6B1BA5ED-3537-7D6A-425A-C397388A5D88}"/>
            </ac:spMkLst>
          </pc:spChg>
          <pc:spChg chg="mod">
            <ac:chgData name="Ragnhild Halvorsrud" userId="917ea340-fd63-490f-a7db-68428d24cf32" providerId="ADAL" clId="{6FA999E9-229C-4E9A-8ABA-655365537A19}" dt="2026-08-22T15:46:20.837" v="29012" actId="790"/>
            <ac:spMkLst>
              <pc:docMk/>
              <pc:sldMasterMk cId="448120653" sldId="2147483891"/>
              <pc:sldLayoutMk cId="3483571829" sldId="2147483919"/>
              <ac:spMk id="4" creationId="{2BC86C2E-97BB-31F7-12A5-0644C04B93F9}"/>
            </ac:spMkLst>
          </pc:spChg>
          <pc:spChg chg="mod">
            <ac:chgData name="Ragnhild Halvorsrud" userId="917ea340-fd63-490f-a7db-68428d24cf32" providerId="ADAL" clId="{6FA999E9-229C-4E9A-8ABA-655365537A19}" dt="2026-08-22T15:46:20.840" v="29013" actId="790"/>
            <ac:spMkLst>
              <pc:docMk/>
              <pc:sldMasterMk cId="448120653" sldId="2147483891"/>
              <pc:sldLayoutMk cId="3483571829" sldId="2147483919"/>
              <ac:spMk id="5" creationId="{47B0D68A-51E3-9584-38D0-1105C2821188}"/>
            </ac:spMkLst>
          </pc:spChg>
          <pc:spChg chg="mod">
            <ac:chgData name="Ragnhild Halvorsrud" userId="917ea340-fd63-490f-a7db-68428d24cf32" providerId="ADAL" clId="{6FA999E9-229C-4E9A-8ABA-655365537A19}" dt="2026-08-22T15:46:20.840" v="29014" actId="790"/>
            <ac:spMkLst>
              <pc:docMk/>
              <pc:sldMasterMk cId="448120653" sldId="2147483891"/>
              <pc:sldLayoutMk cId="3483571829" sldId="2147483919"/>
              <ac:spMk id="6" creationId="{81E742A1-F281-1014-E2D5-C30B91F1654E}"/>
            </ac:spMkLst>
          </pc:spChg>
          <pc:spChg chg="mod">
            <ac:chgData name="Ragnhild Halvorsrud" userId="917ea340-fd63-490f-a7db-68428d24cf32" providerId="ADAL" clId="{6FA999E9-229C-4E9A-8ABA-655365537A19}" dt="2026-08-22T15:46:20.842" v="29015" actId="790"/>
            <ac:spMkLst>
              <pc:docMk/>
              <pc:sldMasterMk cId="448120653" sldId="2147483891"/>
              <pc:sldLayoutMk cId="3483571829" sldId="2147483919"/>
              <ac:spMk id="7" creationId="{3CE76770-965E-1DD3-A755-6DFE781A0335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16" actId="790"/>
            <ac:spMkLst>
              <pc:docMk/>
              <pc:sldMasterMk cId="448120653" sldId="2147483891"/>
              <pc:sldLayoutMk cId="3483571829" sldId="2147483919"/>
              <ac:spMk id="8" creationId="{5127E865-BC90-C8BC-ED27-0C583BEEB711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17" actId="790"/>
            <ac:spMkLst>
              <pc:docMk/>
              <pc:sldMasterMk cId="448120653" sldId="2147483891"/>
              <pc:sldLayoutMk cId="3483571829" sldId="2147483919"/>
              <ac:spMk id="9" creationId="{C246A86C-5D5C-58F4-FB7A-C3D8EB88D184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18" actId="790"/>
            <ac:spMkLst>
              <pc:docMk/>
              <pc:sldMasterMk cId="448120653" sldId="2147483891"/>
              <pc:sldLayoutMk cId="3483571829" sldId="2147483919"/>
              <ac:spMk id="10" creationId="{979E44AF-3808-2ED9-4AB3-3E8402E9A899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19" actId="790"/>
            <ac:spMkLst>
              <pc:docMk/>
              <pc:sldMasterMk cId="448120653" sldId="2147483891"/>
              <pc:sldLayoutMk cId="3483571829" sldId="2147483919"/>
              <ac:spMk id="11" creationId="{D86A206B-2815-D954-4995-D32CF268099F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20" actId="790"/>
            <ac:spMkLst>
              <pc:docMk/>
              <pc:sldMasterMk cId="448120653" sldId="2147483891"/>
              <pc:sldLayoutMk cId="3483571829" sldId="2147483919"/>
              <ac:spMk id="12" creationId="{CCB79526-A9BF-641A-4C3C-42D34BB81373}"/>
            </ac:spMkLst>
          </pc:spChg>
          <pc:spChg chg="mod">
            <ac:chgData name="Ragnhild Halvorsrud" userId="917ea340-fd63-490f-a7db-68428d24cf32" providerId="ADAL" clId="{6FA999E9-229C-4E9A-8ABA-655365537A19}" dt="2026-08-22T15:46:20.827" v="29007" actId="790"/>
            <ac:spMkLst>
              <pc:docMk/>
              <pc:sldMasterMk cId="448120653" sldId="2147483891"/>
              <pc:sldLayoutMk cId="3483571829" sldId="2147483919"/>
              <ac:spMk id="13" creationId="{2DD30D77-4720-E303-69ED-3D964131666A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21" actId="790"/>
            <ac:spMkLst>
              <pc:docMk/>
              <pc:sldMasterMk cId="448120653" sldId="2147483891"/>
              <pc:sldLayoutMk cId="3483571829" sldId="2147483919"/>
              <ac:spMk id="15" creationId="{F58BA53C-9C01-6312-66F7-0CB7BEE3B90F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22" actId="790"/>
            <ac:spMkLst>
              <pc:docMk/>
              <pc:sldMasterMk cId="448120653" sldId="2147483891"/>
              <pc:sldLayoutMk cId="3483571829" sldId="2147483919"/>
              <ac:spMk id="16" creationId="{462D0E5A-E779-27A6-889B-D963AE1559E4}"/>
            </ac:spMkLst>
          </pc:spChg>
          <pc:spChg chg="mod">
            <ac:chgData name="Ragnhild Halvorsrud" userId="917ea340-fd63-490f-a7db-68428d24cf32" providerId="ADAL" clId="{6FA999E9-229C-4E9A-8ABA-655365537A19}" dt="2026-08-22T15:46:20.843" v="29023" actId="790"/>
            <ac:spMkLst>
              <pc:docMk/>
              <pc:sldMasterMk cId="448120653" sldId="2147483891"/>
              <pc:sldLayoutMk cId="3483571829" sldId="2147483919"/>
              <ac:spMk id="17" creationId="{4171DA5C-83F2-3BED-EF66-D49F9EBBCFB3}"/>
            </ac:spMkLst>
          </pc:spChg>
          <pc:spChg chg="mod">
            <ac:chgData name="Ragnhild Halvorsrud" userId="917ea340-fd63-490f-a7db-68428d24cf32" providerId="ADAL" clId="{6FA999E9-229C-4E9A-8ABA-655365537A19}" dt="2026-08-22T15:46:20.859" v="29024" actId="790"/>
            <ac:spMkLst>
              <pc:docMk/>
              <pc:sldMasterMk cId="448120653" sldId="2147483891"/>
              <pc:sldLayoutMk cId="3483571829" sldId="2147483919"/>
              <ac:spMk id="18" creationId="{FDA6BAF1-3C69-FACB-C8FC-A3F577E84F70}"/>
            </ac:spMkLst>
          </pc:spChg>
          <pc:spChg chg="mod">
            <ac:chgData name="Ragnhild Halvorsrud" userId="917ea340-fd63-490f-a7db-68428d24cf32" providerId="ADAL" clId="{6FA999E9-229C-4E9A-8ABA-655365537A19}" dt="2026-08-22T15:46:20.861" v="29025" actId="790"/>
            <ac:spMkLst>
              <pc:docMk/>
              <pc:sldMasterMk cId="448120653" sldId="2147483891"/>
              <pc:sldLayoutMk cId="3483571829" sldId="2147483919"/>
              <ac:spMk id="19" creationId="{CD25111E-2DF3-4F71-B51C-31A085AF99E1}"/>
            </ac:spMkLst>
          </pc:spChg>
          <pc:spChg chg="mod">
            <ac:chgData name="Ragnhild Halvorsrud" userId="917ea340-fd63-490f-a7db-68428d24cf32" providerId="ADAL" clId="{6FA999E9-229C-4E9A-8ABA-655365537A19}" dt="2026-08-22T15:46:20.863" v="29026" actId="790"/>
            <ac:spMkLst>
              <pc:docMk/>
              <pc:sldMasterMk cId="448120653" sldId="2147483891"/>
              <pc:sldLayoutMk cId="3483571829" sldId="2147483919"/>
              <ac:spMk id="20" creationId="{1F5A6729-0677-3E4E-4433-2D57EE6BA5FC}"/>
            </ac:spMkLst>
          </pc:spChg>
          <pc:spChg chg="mod">
            <ac:chgData name="Ragnhild Halvorsrud" userId="917ea340-fd63-490f-a7db-68428d24cf32" providerId="ADAL" clId="{6FA999E9-229C-4E9A-8ABA-655365537A19}" dt="2026-08-22T15:46:20.865" v="29027" actId="790"/>
            <ac:spMkLst>
              <pc:docMk/>
              <pc:sldMasterMk cId="448120653" sldId="2147483891"/>
              <pc:sldLayoutMk cId="3483571829" sldId="2147483919"/>
              <ac:spMk id="21" creationId="{8D90A84F-73BE-DBFF-AA3C-EE8E9AE063CF}"/>
            </ac:spMkLst>
          </pc:spChg>
          <pc:spChg chg="mod">
            <ac:chgData name="Ragnhild Halvorsrud" userId="917ea340-fd63-490f-a7db-68428d24cf32" providerId="ADAL" clId="{6FA999E9-229C-4E9A-8ABA-655365537A19}" dt="2026-08-22T15:46:20.867" v="29028" actId="790"/>
            <ac:spMkLst>
              <pc:docMk/>
              <pc:sldMasterMk cId="448120653" sldId="2147483891"/>
              <pc:sldLayoutMk cId="3483571829" sldId="2147483919"/>
              <ac:spMk id="22" creationId="{9EA507EC-0D5F-BD46-45E7-3B97BB82A857}"/>
            </ac:spMkLst>
          </pc:spChg>
          <pc:spChg chg="mod">
            <ac:chgData name="Ragnhild Halvorsrud" userId="917ea340-fd63-490f-a7db-68428d24cf32" providerId="ADAL" clId="{6FA999E9-229C-4E9A-8ABA-655365537A19}" dt="2026-08-22T15:46:20.869" v="29029" actId="790"/>
            <ac:spMkLst>
              <pc:docMk/>
              <pc:sldMasterMk cId="448120653" sldId="2147483891"/>
              <pc:sldLayoutMk cId="3483571829" sldId="2147483919"/>
              <ac:spMk id="23" creationId="{14E97ED1-0A84-3BD0-BDB8-B3C3662D77CB}"/>
            </ac:spMkLst>
          </pc:spChg>
          <pc:spChg chg="mod">
            <ac:chgData name="Ragnhild Halvorsrud" userId="917ea340-fd63-490f-a7db-68428d24cf32" providerId="ADAL" clId="{6FA999E9-229C-4E9A-8ABA-655365537A19}" dt="2026-08-22T15:46:20.831" v="29008" actId="790"/>
            <ac:spMkLst>
              <pc:docMk/>
              <pc:sldMasterMk cId="448120653" sldId="2147483891"/>
              <pc:sldLayoutMk cId="3483571829" sldId="2147483919"/>
              <ac:spMk id="31" creationId="{3BEA535B-5BD3-93D5-4759-F4E578520BEB}"/>
            </ac:spMkLst>
          </pc:spChg>
          <pc:spChg chg="mod">
            <ac:chgData name="Ragnhild Halvorsrud" userId="917ea340-fd63-490f-a7db-68428d24cf32" providerId="ADAL" clId="{6FA999E9-229C-4E9A-8ABA-655365537A19}" dt="2026-08-22T15:46:20.831" v="29009" actId="790"/>
            <ac:spMkLst>
              <pc:docMk/>
              <pc:sldMasterMk cId="448120653" sldId="2147483891"/>
              <pc:sldLayoutMk cId="3483571829" sldId="2147483919"/>
              <ac:spMk id="32" creationId="{61E15E75-930A-FA12-46D9-1EC8562BD9A8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885" v="29038" actId="790"/>
          <pc:sldLayoutMkLst>
            <pc:docMk/>
            <pc:sldMasterMk cId="448120653" sldId="2147483891"/>
            <pc:sldLayoutMk cId="3483490533" sldId="2147483920"/>
          </pc:sldLayoutMkLst>
          <pc:spChg chg="mod">
            <ac:chgData name="Ragnhild Halvorsrud" userId="917ea340-fd63-490f-a7db-68428d24cf32" providerId="ADAL" clId="{6FA999E9-229C-4E9A-8ABA-655365537A19}" dt="2026-08-22T15:46:20.881" v="29036" actId="790"/>
            <ac:spMkLst>
              <pc:docMk/>
              <pc:sldMasterMk cId="448120653" sldId="2147483891"/>
              <pc:sldLayoutMk cId="3483490533" sldId="2147483920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883" v="29037" actId="790"/>
            <ac:spMkLst>
              <pc:docMk/>
              <pc:sldMasterMk cId="448120653" sldId="2147483891"/>
              <pc:sldLayoutMk cId="3483490533" sldId="2147483920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869" v="29030" actId="790"/>
            <ac:spMkLst>
              <pc:docMk/>
              <pc:sldMasterMk cId="448120653" sldId="2147483891"/>
              <pc:sldLayoutMk cId="3483490533" sldId="2147483920"/>
              <ac:spMk id="4" creationId="{7A143000-0601-FF74-57D4-1BBFF0DFD103}"/>
            </ac:spMkLst>
          </pc:spChg>
          <pc:spChg chg="mod">
            <ac:chgData name="Ragnhild Halvorsrud" userId="917ea340-fd63-490f-a7db-68428d24cf32" providerId="ADAL" clId="{6FA999E9-229C-4E9A-8ABA-655365537A19}" dt="2026-08-22T15:46:20.885" v="29038" actId="790"/>
            <ac:spMkLst>
              <pc:docMk/>
              <pc:sldMasterMk cId="448120653" sldId="2147483891"/>
              <pc:sldLayoutMk cId="3483490533" sldId="2147483920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875" v="29033" actId="790"/>
            <ac:spMkLst>
              <pc:docMk/>
              <pc:sldMasterMk cId="448120653" sldId="2147483891"/>
              <pc:sldLayoutMk cId="3483490533" sldId="2147483920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877" v="29034" actId="790"/>
            <ac:spMkLst>
              <pc:docMk/>
              <pc:sldMasterMk cId="448120653" sldId="2147483891"/>
              <pc:sldLayoutMk cId="3483490533" sldId="2147483920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879" v="29035" actId="790"/>
            <ac:spMkLst>
              <pc:docMk/>
              <pc:sldMasterMk cId="448120653" sldId="2147483891"/>
              <pc:sldLayoutMk cId="3483490533" sldId="2147483920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869" v="29031" actId="790"/>
            <ac:spMkLst>
              <pc:docMk/>
              <pc:sldMasterMk cId="448120653" sldId="2147483891"/>
              <pc:sldLayoutMk cId="3483490533" sldId="2147483920"/>
              <ac:spMk id="12" creationId="{D978FB4B-5A3B-5352-B216-D15A3CCD9A28}"/>
            </ac:spMkLst>
          </pc:spChg>
          <pc:spChg chg="mod">
            <ac:chgData name="Ragnhild Halvorsrud" userId="917ea340-fd63-490f-a7db-68428d24cf32" providerId="ADAL" clId="{6FA999E9-229C-4E9A-8ABA-655365537A19}" dt="2026-08-22T15:46:20.873" v="29032" actId="790"/>
            <ac:spMkLst>
              <pc:docMk/>
              <pc:sldMasterMk cId="448120653" sldId="2147483891"/>
              <pc:sldLayoutMk cId="3483490533" sldId="2147483920"/>
              <ac:spMk id="15" creationId="{C91D50D2-F07C-5E5D-EDBC-5CEA76309D2A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898" v="29047" actId="790"/>
          <pc:sldLayoutMkLst>
            <pc:docMk/>
            <pc:sldMasterMk cId="448120653" sldId="2147483891"/>
            <pc:sldLayoutMk cId="902674179" sldId="2147483921"/>
          </pc:sldLayoutMkLst>
          <pc:spChg chg="mod">
            <ac:chgData name="Ragnhild Halvorsrud" userId="917ea340-fd63-490f-a7db-68428d24cf32" providerId="ADAL" clId="{6FA999E9-229C-4E9A-8ABA-655365537A19}" dt="2026-08-22T15:46:20.896" v="29045" actId="790"/>
            <ac:spMkLst>
              <pc:docMk/>
              <pc:sldMasterMk cId="448120653" sldId="2147483891"/>
              <pc:sldLayoutMk cId="902674179" sldId="2147483921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896" v="29046" actId="790"/>
            <ac:spMkLst>
              <pc:docMk/>
              <pc:sldMasterMk cId="448120653" sldId="2147483891"/>
              <pc:sldLayoutMk cId="902674179" sldId="2147483921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898" v="29047" actId="790"/>
            <ac:spMkLst>
              <pc:docMk/>
              <pc:sldMasterMk cId="448120653" sldId="2147483891"/>
              <pc:sldLayoutMk cId="902674179" sldId="2147483921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885" v="29039" actId="790"/>
            <ac:spMkLst>
              <pc:docMk/>
              <pc:sldMasterMk cId="448120653" sldId="2147483891"/>
              <pc:sldLayoutMk cId="902674179" sldId="2147483921"/>
              <ac:spMk id="7" creationId="{8E3BFE30-9398-C282-2E27-314BB322CE88}"/>
            </ac:spMkLst>
          </pc:spChg>
          <pc:spChg chg="mod">
            <ac:chgData name="Ragnhild Halvorsrud" userId="917ea340-fd63-490f-a7db-68428d24cf32" providerId="ADAL" clId="{6FA999E9-229C-4E9A-8ABA-655365537A19}" dt="2026-08-22T15:46:20.889" v="29042" actId="790"/>
            <ac:spMkLst>
              <pc:docMk/>
              <pc:sldMasterMk cId="448120653" sldId="2147483891"/>
              <pc:sldLayoutMk cId="902674179" sldId="2147483921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892" v="29043" actId="790"/>
            <ac:spMkLst>
              <pc:docMk/>
              <pc:sldMasterMk cId="448120653" sldId="2147483891"/>
              <pc:sldLayoutMk cId="902674179" sldId="2147483921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894" v="29044" actId="790"/>
            <ac:spMkLst>
              <pc:docMk/>
              <pc:sldMasterMk cId="448120653" sldId="2147483891"/>
              <pc:sldLayoutMk cId="902674179" sldId="2147483921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887" v="29040" actId="790"/>
            <ac:spMkLst>
              <pc:docMk/>
              <pc:sldMasterMk cId="448120653" sldId="2147483891"/>
              <pc:sldLayoutMk cId="902674179" sldId="2147483921"/>
              <ac:spMk id="12" creationId="{CC48DD02-BE9B-B553-7AE1-E7F518150009}"/>
            </ac:spMkLst>
          </pc:spChg>
          <pc:spChg chg="mod">
            <ac:chgData name="Ragnhild Halvorsrud" userId="917ea340-fd63-490f-a7db-68428d24cf32" providerId="ADAL" clId="{6FA999E9-229C-4E9A-8ABA-655365537A19}" dt="2026-08-22T15:46:20.887" v="29041" actId="790"/>
            <ac:spMkLst>
              <pc:docMk/>
              <pc:sldMasterMk cId="448120653" sldId="2147483891"/>
              <pc:sldLayoutMk cId="902674179" sldId="2147483921"/>
              <ac:spMk id="15" creationId="{DD846778-5288-B08F-8F03-08C72AAE0D58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12" v="29056" actId="790"/>
          <pc:sldLayoutMkLst>
            <pc:docMk/>
            <pc:sldMasterMk cId="448120653" sldId="2147483891"/>
            <pc:sldLayoutMk cId="1584708883" sldId="2147483922"/>
          </pc:sldLayoutMkLst>
          <pc:spChg chg="mod">
            <ac:chgData name="Ragnhild Halvorsrud" userId="917ea340-fd63-490f-a7db-68428d24cf32" providerId="ADAL" clId="{6FA999E9-229C-4E9A-8ABA-655365537A19}" dt="2026-08-22T15:46:20.910" v="29054" actId="790"/>
            <ac:spMkLst>
              <pc:docMk/>
              <pc:sldMasterMk cId="448120653" sldId="2147483891"/>
              <pc:sldLayoutMk cId="1584708883" sldId="2147483922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912" v="29055" actId="790"/>
            <ac:spMkLst>
              <pc:docMk/>
              <pc:sldMasterMk cId="448120653" sldId="2147483891"/>
              <pc:sldLayoutMk cId="1584708883" sldId="2147483922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900" v="29048" actId="790"/>
            <ac:spMkLst>
              <pc:docMk/>
              <pc:sldMasterMk cId="448120653" sldId="2147483891"/>
              <pc:sldLayoutMk cId="1584708883" sldId="2147483922"/>
              <ac:spMk id="4" creationId="{DEEA45E0-6923-D70D-E575-A5C652B5EF33}"/>
            </ac:spMkLst>
          </pc:spChg>
          <pc:spChg chg="mod">
            <ac:chgData name="Ragnhild Halvorsrud" userId="917ea340-fd63-490f-a7db-68428d24cf32" providerId="ADAL" clId="{6FA999E9-229C-4E9A-8ABA-655365537A19}" dt="2026-08-22T15:46:20.912" v="29056" actId="790"/>
            <ac:spMkLst>
              <pc:docMk/>
              <pc:sldMasterMk cId="448120653" sldId="2147483891"/>
              <pc:sldLayoutMk cId="1584708883" sldId="2147483922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904" v="29051" actId="790"/>
            <ac:spMkLst>
              <pc:docMk/>
              <pc:sldMasterMk cId="448120653" sldId="2147483891"/>
              <pc:sldLayoutMk cId="1584708883" sldId="2147483922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906" v="29052" actId="790"/>
            <ac:spMkLst>
              <pc:docMk/>
              <pc:sldMasterMk cId="448120653" sldId="2147483891"/>
              <pc:sldLayoutMk cId="1584708883" sldId="2147483922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908" v="29053" actId="790"/>
            <ac:spMkLst>
              <pc:docMk/>
              <pc:sldMasterMk cId="448120653" sldId="2147483891"/>
              <pc:sldLayoutMk cId="1584708883" sldId="2147483922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900" v="29049" actId="790"/>
            <ac:spMkLst>
              <pc:docMk/>
              <pc:sldMasterMk cId="448120653" sldId="2147483891"/>
              <pc:sldLayoutMk cId="1584708883" sldId="2147483922"/>
              <ac:spMk id="12" creationId="{524A9ACE-CF2F-11C9-9D81-2FF2B95446B3}"/>
            </ac:spMkLst>
          </pc:spChg>
          <pc:spChg chg="mod">
            <ac:chgData name="Ragnhild Halvorsrud" userId="917ea340-fd63-490f-a7db-68428d24cf32" providerId="ADAL" clId="{6FA999E9-229C-4E9A-8ABA-655365537A19}" dt="2026-08-22T15:46:20.902" v="29050" actId="790"/>
            <ac:spMkLst>
              <pc:docMk/>
              <pc:sldMasterMk cId="448120653" sldId="2147483891"/>
              <pc:sldLayoutMk cId="1584708883" sldId="2147483922"/>
              <ac:spMk id="15" creationId="{548788E4-4BBD-18B0-EF31-189A174CC2A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28" v="29065" actId="790"/>
          <pc:sldLayoutMkLst>
            <pc:docMk/>
            <pc:sldMasterMk cId="448120653" sldId="2147483891"/>
            <pc:sldLayoutMk cId="3921761914" sldId="2147483923"/>
          </pc:sldLayoutMkLst>
          <pc:spChg chg="mod">
            <ac:chgData name="Ragnhild Halvorsrud" userId="917ea340-fd63-490f-a7db-68428d24cf32" providerId="ADAL" clId="{6FA999E9-229C-4E9A-8ABA-655365537A19}" dt="2026-08-22T15:46:20.922" v="29061" actId="790"/>
            <ac:spMkLst>
              <pc:docMk/>
              <pc:sldMasterMk cId="448120653" sldId="2147483891"/>
              <pc:sldLayoutMk cId="3921761914" sldId="2147483923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924" v="29062" actId="790"/>
            <ac:spMkLst>
              <pc:docMk/>
              <pc:sldMasterMk cId="448120653" sldId="2147483891"/>
              <pc:sldLayoutMk cId="3921761914" sldId="2147483923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926" v="29063" actId="790"/>
            <ac:spMkLst>
              <pc:docMk/>
              <pc:sldMasterMk cId="448120653" sldId="2147483891"/>
              <pc:sldLayoutMk cId="3921761914" sldId="2147483923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916" v="29058" actId="790"/>
            <ac:spMkLst>
              <pc:docMk/>
              <pc:sldMasterMk cId="448120653" sldId="2147483891"/>
              <pc:sldLayoutMk cId="3921761914" sldId="2147483923"/>
              <ac:spMk id="9" creationId="{E6CC55FA-9983-59D0-E367-D79DF00EC0BD}"/>
            </ac:spMkLst>
          </pc:spChg>
          <pc:spChg chg="mod">
            <ac:chgData name="Ragnhild Halvorsrud" userId="917ea340-fd63-490f-a7db-68428d24cf32" providerId="ADAL" clId="{6FA999E9-229C-4E9A-8ABA-655365537A19}" dt="2026-08-22T15:46:20.918" v="29059" actId="790"/>
            <ac:spMkLst>
              <pc:docMk/>
              <pc:sldMasterMk cId="448120653" sldId="2147483891"/>
              <pc:sldLayoutMk cId="3921761914" sldId="2147483923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920" v="29060" actId="790"/>
            <ac:spMkLst>
              <pc:docMk/>
              <pc:sldMasterMk cId="448120653" sldId="2147483891"/>
              <pc:sldLayoutMk cId="3921761914" sldId="2147483923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914" v="29057" actId="790"/>
            <ac:spMkLst>
              <pc:docMk/>
              <pc:sldMasterMk cId="448120653" sldId="2147483891"/>
              <pc:sldLayoutMk cId="3921761914" sldId="2147483923"/>
              <ac:spMk id="16" creationId="{4B15A6C7-5733-4554-D5B5-E610F344A0F8}"/>
            </ac:spMkLst>
          </pc:spChg>
          <pc:spChg chg="mod">
            <ac:chgData name="Ragnhild Halvorsrud" userId="917ea340-fd63-490f-a7db-68428d24cf32" providerId="ADAL" clId="{6FA999E9-229C-4E9A-8ABA-655365537A19}" dt="2026-08-22T15:46:20.926" v="29064" actId="790"/>
            <ac:spMkLst>
              <pc:docMk/>
              <pc:sldMasterMk cId="448120653" sldId="2147483891"/>
              <pc:sldLayoutMk cId="3921761914" sldId="2147483923"/>
              <ac:spMk id="18" creationId="{54D636DB-19A1-CD9D-45EA-6583F38DFB49}"/>
            </ac:spMkLst>
          </pc:spChg>
          <pc:spChg chg="mod">
            <ac:chgData name="Ragnhild Halvorsrud" userId="917ea340-fd63-490f-a7db-68428d24cf32" providerId="ADAL" clId="{6FA999E9-229C-4E9A-8ABA-655365537A19}" dt="2026-08-22T15:46:20.928" v="29065" actId="790"/>
            <ac:spMkLst>
              <pc:docMk/>
              <pc:sldMasterMk cId="448120653" sldId="2147483891"/>
              <pc:sldLayoutMk cId="3921761914" sldId="2147483923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42" v="29073" actId="790"/>
          <pc:sldLayoutMkLst>
            <pc:docMk/>
            <pc:sldMasterMk cId="448120653" sldId="2147483891"/>
            <pc:sldLayoutMk cId="4266559569" sldId="2147483924"/>
          </pc:sldLayoutMkLst>
          <pc:spChg chg="mod">
            <ac:chgData name="Ragnhild Halvorsrud" userId="917ea340-fd63-490f-a7db-68428d24cf32" providerId="ADAL" clId="{6FA999E9-229C-4E9A-8ABA-655365537A19}" dt="2026-08-22T15:46:20.938" v="29071" actId="790"/>
            <ac:spMkLst>
              <pc:docMk/>
              <pc:sldMasterMk cId="448120653" sldId="2147483891"/>
              <pc:sldLayoutMk cId="4266559569" sldId="2147483924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940" v="29072" actId="790"/>
            <ac:spMkLst>
              <pc:docMk/>
              <pc:sldMasterMk cId="448120653" sldId="2147483891"/>
              <pc:sldLayoutMk cId="4266559569" sldId="2147483924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932" v="29068" actId="790"/>
            <ac:spMkLst>
              <pc:docMk/>
              <pc:sldMasterMk cId="448120653" sldId="2147483891"/>
              <pc:sldLayoutMk cId="4266559569" sldId="2147483924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942" v="29073" actId="790"/>
            <ac:spMkLst>
              <pc:docMk/>
              <pc:sldMasterMk cId="448120653" sldId="2147483891"/>
              <pc:sldLayoutMk cId="4266559569" sldId="2147483924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930" v="29066" actId="790"/>
            <ac:spMkLst>
              <pc:docMk/>
              <pc:sldMasterMk cId="448120653" sldId="2147483891"/>
              <pc:sldLayoutMk cId="4266559569" sldId="2147483924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934" v="29069" actId="790"/>
            <ac:spMkLst>
              <pc:docMk/>
              <pc:sldMasterMk cId="448120653" sldId="2147483891"/>
              <pc:sldLayoutMk cId="4266559569" sldId="2147483924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936" v="29070" actId="790"/>
            <ac:spMkLst>
              <pc:docMk/>
              <pc:sldMasterMk cId="448120653" sldId="2147483891"/>
              <pc:sldLayoutMk cId="4266559569" sldId="2147483924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930" v="29067" actId="790"/>
            <ac:spMkLst>
              <pc:docMk/>
              <pc:sldMasterMk cId="448120653" sldId="2147483891"/>
              <pc:sldLayoutMk cId="4266559569" sldId="2147483924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56" v="29081" actId="790"/>
          <pc:sldLayoutMkLst>
            <pc:docMk/>
            <pc:sldMasterMk cId="448120653" sldId="2147483891"/>
            <pc:sldLayoutMk cId="212430453" sldId="2147483925"/>
          </pc:sldLayoutMkLst>
          <pc:spChg chg="mod">
            <ac:chgData name="Ragnhild Halvorsrud" userId="917ea340-fd63-490f-a7db-68428d24cf32" providerId="ADAL" clId="{6FA999E9-229C-4E9A-8ABA-655365537A19}" dt="2026-08-22T15:46:20.952" v="29079" actId="790"/>
            <ac:spMkLst>
              <pc:docMk/>
              <pc:sldMasterMk cId="448120653" sldId="2147483891"/>
              <pc:sldLayoutMk cId="212430453" sldId="2147483925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954" v="29080" actId="790"/>
            <ac:spMkLst>
              <pc:docMk/>
              <pc:sldMasterMk cId="448120653" sldId="2147483891"/>
              <pc:sldLayoutMk cId="212430453" sldId="2147483925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946" v="29076" actId="790"/>
            <ac:spMkLst>
              <pc:docMk/>
              <pc:sldMasterMk cId="448120653" sldId="2147483891"/>
              <pc:sldLayoutMk cId="212430453" sldId="2147483925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956" v="29081" actId="790"/>
            <ac:spMkLst>
              <pc:docMk/>
              <pc:sldMasterMk cId="448120653" sldId="2147483891"/>
              <pc:sldLayoutMk cId="212430453" sldId="2147483925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944" v="29074" actId="790"/>
            <ac:spMkLst>
              <pc:docMk/>
              <pc:sldMasterMk cId="448120653" sldId="2147483891"/>
              <pc:sldLayoutMk cId="212430453" sldId="2147483925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948" v="29077" actId="790"/>
            <ac:spMkLst>
              <pc:docMk/>
              <pc:sldMasterMk cId="448120653" sldId="2147483891"/>
              <pc:sldLayoutMk cId="212430453" sldId="2147483925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950" v="29078" actId="790"/>
            <ac:spMkLst>
              <pc:docMk/>
              <pc:sldMasterMk cId="448120653" sldId="2147483891"/>
              <pc:sldLayoutMk cId="212430453" sldId="2147483925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944" v="29075" actId="790"/>
            <ac:spMkLst>
              <pc:docMk/>
              <pc:sldMasterMk cId="448120653" sldId="2147483891"/>
              <pc:sldLayoutMk cId="212430453" sldId="2147483925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69" v="29089" actId="790"/>
          <pc:sldLayoutMkLst>
            <pc:docMk/>
            <pc:sldMasterMk cId="448120653" sldId="2147483891"/>
            <pc:sldLayoutMk cId="4170008152" sldId="2147483926"/>
          </pc:sldLayoutMkLst>
          <pc:spChg chg="mod">
            <ac:chgData name="Ragnhild Halvorsrud" userId="917ea340-fd63-490f-a7db-68428d24cf32" providerId="ADAL" clId="{6FA999E9-229C-4E9A-8ABA-655365537A19}" dt="2026-08-22T15:46:20.964" v="29086" actId="790"/>
            <ac:spMkLst>
              <pc:docMk/>
              <pc:sldMasterMk cId="448120653" sldId="2147483891"/>
              <pc:sldLayoutMk cId="4170008152" sldId="2147483926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966" v="29087" actId="790"/>
            <ac:spMkLst>
              <pc:docMk/>
              <pc:sldMasterMk cId="448120653" sldId="2147483891"/>
              <pc:sldLayoutMk cId="4170008152" sldId="2147483926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958" v="29083" actId="790"/>
            <ac:spMkLst>
              <pc:docMk/>
              <pc:sldMasterMk cId="448120653" sldId="2147483891"/>
              <pc:sldLayoutMk cId="4170008152" sldId="2147483926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968" v="29088" actId="790"/>
            <ac:spMkLst>
              <pc:docMk/>
              <pc:sldMasterMk cId="448120653" sldId="2147483891"/>
              <pc:sldLayoutMk cId="4170008152" sldId="2147483926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958" v="29082" actId="790"/>
            <ac:spMkLst>
              <pc:docMk/>
              <pc:sldMasterMk cId="448120653" sldId="2147483891"/>
              <pc:sldLayoutMk cId="4170008152" sldId="2147483926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962" v="29084" actId="790"/>
            <ac:spMkLst>
              <pc:docMk/>
              <pc:sldMasterMk cId="448120653" sldId="2147483891"/>
              <pc:sldLayoutMk cId="4170008152" sldId="2147483926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964" v="29085" actId="790"/>
            <ac:spMkLst>
              <pc:docMk/>
              <pc:sldMasterMk cId="448120653" sldId="2147483891"/>
              <pc:sldLayoutMk cId="4170008152" sldId="2147483926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969" v="29089" actId="790"/>
            <ac:spMkLst>
              <pc:docMk/>
              <pc:sldMasterMk cId="448120653" sldId="2147483891"/>
              <pc:sldLayoutMk cId="4170008152" sldId="2147483926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81" v="29097" actId="790"/>
          <pc:sldLayoutMkLst>
            <pc:docMk/>
            <pc:sldMasterMk cId="448120653" sldId="2147483891"/>
            <pc:sldLayoutMk cId="2560184639" sldId="2147483927"/>
          </pc:sldLayoutMkLst>
          <pc:spChg chg="mod">
            <ac:chgData name="Ragnhild Halvorsrud" userId="917ea340-fd63-490f-a7db-68428d24cf32" providerId="ADAL" clId="{6FA999E9-229C-4E9A-8ABA-655365537A19}" dt="2026-08-22T15:46:20.977" v="29094" actId="790"/>
            <ac:spMkLst>
              <pc:docMk/>
              <pc:sldMasterMk cId="448120653" sldId="2147483891"/>
              <pc:sldLayoutMk cId="2560184639" sldId="2147483927"/>
              <ac:spMk id="2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0.979" v="29095" actId="790"/>
            <ac:spMkLst>
              <pc:docMk/>
              <pc:sldMasterMk cId="448120653" sldId="2147483891"/>
              <pc:sldLayoutMk cId="2560184639" sldId="2147483927"/>
              <ac:spMk id="3" creationId="{D0ADCE74-389D-439B-878C-4499B268109B}"/>
            </ac:spMkLst>
          </pc:spChg>
          <pc:spChg chg="mod">
            <ac:chgData name="Ragnhild Halvorsrud" userId="917ea340-fd63-490f-a7db-68428d24cf32" providerId="ADAL" clId="{6FA999E9-229C-4E9A-8ABA-655365537A19}" dt="2026-08-22T15:46:20.971" v="29091" actId="790"/>
            <ac:spMkLst>
              <pc:docMk/>
              <pc:sldMasterMk cId="448120653" sldId="2147483891"/>
              <pc:sldLayoutMk cId="2560184639" sldId="2147483927"/>
              <ac:spMk id="4" creationId="{80DD98E8-EE54-96AF-4DEE-FF3497184DD1}"/>
            </ac:spMkLst>
          </pc:spChg>
          <pc:spChg chg="mod">
            <ac:chgData name="Ragnhild Halvorsrud" userId="917ea340-fd63-490f-a7db-68428d24cf32" providerId="ADAL" clId="{6FA999E9-229C-4E9A-8ABA-655365537A19}" dt="2026-08-22T15:46:20.981" v="29096" actId="790"/>
            <ac:spMkLst>
              <pc:docMk/>
              <pc:sldMasterMk cId="448120653" sldId="2147483891"/>
              <pc:sldLayoutMk cId="2560184639" sldId="2147483927"/>
              <ac:spMk id="5" creationId="{14BC0D4E-FA8C-F17A-B9F8-3356A6B5A3AA}"/>
            </ac:spMkLst>
          </pc:spChg>
          <pc:spChg chg="mod">
            <ac:chgData name="Ragnhild Halvorsrud" userId="917ea340-fd63-490f-a7db-68428d24cf32" providerId="ADAL" clId="{6FA999E9-229C-4E9A-8ABA-655365537A19}" dt="2026-08-22T15:46:20.971" v="29090" actId="790"/>
            <ac:spMkLst>
              <pc:docMk/>
              <pc:sldMasterMk cId="448120653" sldId="2147483891"/>
              <pc:sldLayoutMk cId="2560184639" sldId="2147483927"/>
              <ac:spMk id="6" creationId="{7E9E1115-0074-AA95-0D0F-02D86FDD60BE}"/>
            </ac:spMkLst>
          </pc:spChg>
          <pc:spChg chg="mod">
            <ac:chgData name="Ragnhild Halvorsrud" userId="917ea340-fd63-490f-a7db-68428d24cf32" providerId="ADAL" clId="{6FA999E9-229C-4E9A-8ABA-655365537A19}" dt="2026-08-22T15:46:20.973" v="29092" actId="790"/>
            <ac:spMkLst>
              <pc:docMk/>
              <pc:sldMasterMk cId="448120653" sldId="2147483891"/>
              <pc:sldLayoutMk cId="2560184639" sldId="2147483927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0.975" v="29093" actId="790"/>
            <ac:spMkLst>
              <pc:docMk/>
              <pc:sldMasterMk cId="448120653" sldId="2147483891"/>
              <pc:sldLayoutMk cId="2560184639" sldId="2147483927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0.981" v="29097" actId="790"/>
            <ac:spMkLst>
              <pc:docMk/>
              <pc:sldMasterMk cId="448120653" sldId="2147483891"/>
              <pc:sldLayoutMk cId="2560184639" sldId="2147483927"/>
              <ac:spMk id="19" creationId="{50DD9E95-DAE8-CA88-F07A-2DECC98F31E5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0.989" v="29101" actId="790"/>
          <pc:sldLayoutMkLst>
            <pc:docMk/>
            <pc:sldMasterMk cId="448120653" sldId="2147483891"/>
            <pc:sldLayoutMk cId="478995764" sldId="2147483928"/>
          </pc:sldLayoutMkLst>
          <pc:spChg chg="mod">
            <ac:chgData name="Ragnhild Halvorsrud" userId="917ea340-fd63-490f-a7db-68428d24cf32" providerId="ADAL" clId="{6FA999E9-229C-4E9A-8ABA-655365537A19}" dt="2026-08-22T15:46:20.983" v="29098" actId="790"/>
            <ac:spMkLst>
              <pc:docMk/>
              <pc:sldMasterMk cId="448120653" sldId="2147483891"/>
              <pc:sldLayoutMk cId="478995764" sldId="2147483928"/>
              <ac:spMk id="2" creationId="{24C9D909-49D5-40E7-8A46-904F4218013D}"/>
            </ac:spMkLst>
          </pc:spChg>
          <pc:spChg chg="mod">
            <ac:chgData name="Ragnhild Halvorsrud" userId="917ea340-fd63-490f-a7db-68428d24cf32" providerId="ADAL" clId="{6FA999E9-229C-4E9A-8ABA-655365537A19}" dt="2026-08-22T15:46:20.987" v="29099" actId="790"/>
            <ac:spMkLst>
              <pc:docMk/>
              <pc:sldMasterMk cId="448120653" sldId="2147483891"/>
              <pc:sldLayoutMk cId="478995764" sldId="2147483928"/>
              <ac:spMk id="6" creationId="{465999D2-F63C-05A4-2072-F224A5101026}"/>
            </ac:spMkLst>
          </pc:spChg>
          <pc:spChg chg="mod">
            <ac:chgData name="Ragnhild Halvorsrud" userId="917ea340-fd63-490f-a7db-68428d24cf32" providerId="ADAL" clId="{6FA999E9-229C-4E9A-8ABA-655365537A19}" dt="2026-08-22T15:46:20.989" v="29100" actId="790"/>
            <ac:spMkLst>
              <pc:docMk/>
              <pc:sldMasterMk cId="448120653" sldId="2147483891"/>
              <pc:sldLayoutMk cId="478995764" sldId="2147483928"/>
              <ac:spMk id="7" creationId="{803A5791-2CBE-2943-F618-415AA65009D5}"/>
            </ac:spMkLst>
          </pc:spChg>
          <pc:spChg chg="mod">
            <ac:chgData name="Ragnhild Halvorsrud" userId="917ea340-fd63-490f-a7db-68428d24cf32" providerId="ADAL" clId="{6FA999E9-229C-4E9A-8ABA-655365537A19}" dt="2026-08-22T15:46:20.989" v="29101" actId="790"/>
            <ac:spMkLst>
              <pc:docMk/>
              <pc:sldMasterMk cId="448120653" sldId="2147483891"/>
              <pc:sldLayoutMk cId="478995764" sldId="2147483928"/>
              <ac:spMk id="8" creationId="{4DAFA05E-1A70-CD31-3102-F8CA0639FF3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01" v="29108" actId="790"/>
          <pc:sldLayoutMkLst>
            <pc:docMk/>
            <pc:sldMasterMk cId="448120653" sldId="2147483891"/>
            <pc:sldLayoutMk cId="983614622" sldId="2147483929"/>
          </pc:sldLayoutMkLst>
          <pc:spChg chg="mod">
            <ac:chgData name="Ragnhild Halvorsrud" userId="917ea340-fd63-490f-a7db-68428d24cf32" providerId="ADAL" clId="{6FA999E9-229C-4E9A-8ABA-655365537A19}" dt="2026-08-22T15:46:20.995" v="29105" actId="790"/>
            <ac:spMkLst>
              <pc:docMk/>
              <pc:sldMasterMk cId="448120653" sldId="2147483891"/>
              <pc:sldLayoutMk cId="983614622" sldId="2147483929"/>
              <ac:spMk id="2" creationId="{24C9D909-49D5-40E7-8A46-904F4218013D}"/>
            </ac:spMkLst>
          </pc:spChg>
          <pc:spChg chg="mod">
            <ac:chgData name="Ragnhild Halvorsrud" userId="917ea340-fd63-490f-a7db-68428d24cf32" providerId="ADAL" clId="{6FA999E9-229C-4E9A-8ABA-655365537A19}" dt="2026-08-22T15:46:20.991" v="29102" actId="790"/>
            <ac:spMkLst>
              <pc:docMk/>
              <pc:sldMasterMk cId="448120653" sldId="2147483891"/>
              <pc:sldLayoutMk cId="983614622" sldId="2147483929"/>
              <ac:spMk id="3" creationId="{A537C458-2821-9AF9-A7BA-FA948D178595}"/>
            </ac:spMkLst>
          </pc:spChg>
          <pc:spChg chg="mod">
            <ac:chgData name="Ragnhild Halvorsrud" userId="917ea340-fd63-490f-a7db-68428d24cf32" providerId="ADAL" clId="{6FA999E9-229C-4E9A-8ABA-655365537A19}" dt="2026-08-22T15:46:20.993" v="29103" actId="790"/>
            <ac:spMkLst>
              <pc:docMk/>
              <pc:sldMasterMk cId="448120653" sldId="2147483891"/>
              <pc:sldLayoutMk cId="983614622" sldId="2147483929"/>
              <ac:spMk id="4" creationId="{B845DE00-C6E8-123B-0B07-988B236AF36F}"/>
            </ac:spMkLst>
          </pc:spChg>
          <pc:spChg chg="mod">
            <ac:chgData name="Ragnhild Halvorsrud" userId="917ea340-fd63-490f-a7db-68428d24cf32" providerId="ADAL" clId="{6FA999E9-229C-4E9A-8ABA-655365537A19}" dt="2026-08-22T15:46:20.993" v="29104" actId="790"/>
            <ac:spMkLst>
              <pc:docMk/>
              <pc:sldMasterMk cId="448120653" sldId="2147483891"/>
              <pc:sldLayoutMk cId="983614622" sldId="2147483929"/>
              <ac:spMk id="5" creationId="{2E08CAE4-3ED0-3AE6-D9F3-E8FB3CA71C2C}"/>
            </ac:spMkLst>
          </pc:spChg>
          <pc:spChg chg="mod">
            <ac:chgData name="Ragnhild Halvorsrud" userId="917ea340-fd63-490f-a7db-68428d24cf32" providerId="ADAL" clId="{6FA999E9-229C-4E9A-8ABA-655365537A19}" dt="2026-08-22T15:46:20.997" v="29106" actId="790"/>
            <ac:spMkLst>
              <pc:docMk/>
              <pc:sldMasterMk cId="448120653" sldId="2147483891"/>
              <pc:sldLayoutMk cId="983614622" sldId="2147483929"/>
              <ac:spMk id="6" creationId="{4E0EF2BC-D126-A430-8091-048B767852D8}"/>
            </ac:spMkLst>
          </pc:spChg>
          <pc:spChg chg="mod">
            <ac:chgData name="Ragnhild Halvorsrud" userId="917ea340-fd63-490f-a7db-68428d24cf32" providerId="ADAL" clId="{6FA999E9-229C-4E9A-8ABA-655365537A19}" dt="2026-08-22T15:46:21.001" v="29107" actId="790"/>
            <ac:spMkLst>
              <pc:docMk/>
              <pc:sldMasterMk cId="448120653" sldId="2147483891"/>
              <pc:sldLayoutMk cId="983614622" sldId="2147483929"/>
              <ac:spMk id="7" creationId="{9BAF4FF8-7D0F-623F-1477-2D6FF4D42BB9}"/>
            </ac:spMkLst>
          </pc:spChg>
          <pc:spChg chg="mod">
            <ac:chgData name="Ragnhild Halvorsrud" userId="917ea340-fd63-490f-a7db-68428d24cf32" providerId="ADAL" clId="{6FA999E9-229C-4E9A-8ABA-655365537A19}" dt="2026-08-22T15:46:21.001" v="29108" actId="790"/>
            <ac:spMkLst>
              <pc:docMk/>
              <pc:sldMasterMk cId="448120653" sldId="2147483891"/>
              <pc:sldLayoutMk cId="983614622" sldId="2147483929"/>
              <ac:spMk id="8" creationId="{0C7C30DE-D80C-CD35-40DF-C72510A33A7E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07" v="29111" actId="790"/>
          <pc:sldLayoutMkLst>
            <pc:docMk/>
            <pc:sldMasterMk cId="448120653" sldId="2147483891"/>
            <pc:sldLayoutMk cId="1118913673" sldId="2147483930"/>
          </pc:sldLayoutMkLst>
          <pc:spChg chg="mod">
            <ac:chgData name="Ragnhild Halvorsrud" userId="917ea340-fd63-490f-a7db-68428d24cf32" providerId="ADAL" clId="{6FA999E9-229C-4E9A-8ABA-655365537A19}" dt="2026-08-22T15:46:21.003" v="29109" actId="790"/>
            <ac:spMkLst>
              <pc:docMk/>
              <pc:sldMasterMk cId="448120653" sldId="2147483891"/>
              <pc:sldLayoutMk cId="1118913673" sldId="2147483930"/>
              <ac:spMk id="2" creationId="{22CBF7D1-DBB9-1FF6-03E1-8F24071390FB}"/>
            </ac:spMkLst>
          </pc:spChg>
          <pc:spChg chg="mod">
            <ac:chgData name="Ragnhild Halvorsrud" userId="917ea340-fd63-490f-a7db-68428d24cf32" providerId="ADAL" clId="{6FA999E9-229C-4E9A-8ABA-655365537A19}" dt="2026-08-22T15:46:21.007" v="29110" actId="790"/>
            <ac:spMkLst>
              <pc:docMk/>
              <pc:sldMasterMk cId="448120653" sldId="2147483891"/>
              <pc:sldLayoutMk cId="1118913673" sldId="2147483930"/>
              <ac:spMk id="3" creationId="{70761042-8082-8814-FDF8-F37913F8C440}"/>
            </ac:spMkLst>
          </pc:spChg>
          <pc:spChg chg="mod">
            <ac:chgData name="Ragnhild Halvorsrud" userId="917ea340-fd63-490f-a7db-68428d24cf32" providerId="ADAL" clId="{6FA999E9-229C-4E9A-8ABA-655365537A19}" dt="2026-08-22T15:46:21.007" v="29111" actId="790"/>
            <ac:spMkLst>
              <pc:docMk/>
              <pc:sldMasterMk cId="448120653" sldId="2147483891"/>
              <pc:sldLayoutMk cId="1118913673" sldId="2147483930"/>
              <ac:spMk id="4" creationId="{2DDC11E8-CCAC-DFF9-A5D4-C6294CB27B5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17" v="29117" actId="790"/>
          <pc:sldLayoutMkLst>
            <pc:docMk/>
            <pc:sldMasterMk cId="448120653" sldId="2147483891"/>
            <pc:sldLayoutMk cId="2387966904" sldId="2147483931"/>
          </pc:sldLayoutMkLst>
          <pc:spChg chg="mod">
            <ac:chgData name="Ragnhild Halvorsrud" userId="917ea340-fd63-490f-a7db-68428d24cf32" providerId="ADAL" clId="{6FA999E9-229C-4E9A-8ABA-655365537A19}" dt="2026-08-22T15:46:21.013" v="29115" actId="790"/>
            <ac:spMkLst>
              <pc:docMk/>
              <pc:sldMasterMk cId="448120653" sldId="2147483891"/>
              <pc:sldLayoutMk cId="2387966904" sldId="2147483931"/>
              <ac:spMk id="2" creationId="{DF1370AC-7800-2F1C-6EA2-DEB4228AC881}"/>
            </ac:spMkLst>
          </pc:spChg>
          <pc:spChg chg="mod">
            <ac:chgData name="Ragnhild Halvorsrud" userId="917ea340-fd63-490f-a7db-68428d24cf32" providerId="ADAL" clId="{6FA999E9-229C-4E9A-8ABA-655365537A19}" dt="2026-08-22T15:46:21.015" v="29116" actId="790"/>
            <ac:spMkLst>
              <pc:docMk/>
              <pc:sldMasterMk cId="448120653" sldId="2147483891"/>
              <pc:sldLayoutMk cId="2387966904" sldId="2147483931"/>
              <ac:spMk id="3" creationId="{241D79ED-0A2C-991B-8EFF-30C0BEFABEB1}"/>
            </ac:spMkLst>
          </pc:spChg>
          <pc:spChg chg="mod">
            <ac:chgData name="Ragnhild Halvorsrud" userId="917ea340-fd63-490f-a7db-68428d24cf32" providerId="ADAL" clId="{6FA999E9-229C-4E9A-8ABA-655365537A19}" dt="2026-08-22T15:46:21.017" v="29117" actId="790"/>
            <ac:spMkLst>
              <pc:docMk/>
              <pc:sldMasterMk cId="448120653" sldId="2147483891"/>
              <pc:sldLayoutMk cId="2387966904" sldId="2147483931"/>
              <ac:spMk id="4" creationId="{595DD427-B02F-02E1-0048-342B5C943940}"/>
            </ac:spMkLst>
          </pc:spChg>
          <pc:spChg chg="mod">
            <ac:chgData name="Ragnhild Halvorsrud" userId="917ea340-fd63-490f-a7db-68428d24cf32" providerId="ADAL" clId="{6FA999E9-229C-4E9A-8ABA-655365537A19}" dt="2026-08-22T15:46:21.009" v="29112" actId="790"/>
            <ac:spMkLst>
              <pc:docMk/>
              <pc:sldMasterMk cId="448120653" sldId="2147483891"/>
              <pc:sldLayoutMk cId="2387966904" sldId="2147483931"/>
              <ac:spMk id="5" creationId="{9561F537-C94C-3292-AE78-B1B30918D475}"/>
            </ac:spMkLst>
          </pc:spChg>
          <pc:spChg chg="mod">
            <ac:chgData name="Ragnhild Halvorsrud" userId="917ea340-fd63-490f-a7db-68428d24cf32" providerId="ADAL" clId="{6FA999E9-229C-4E9A-8ABA-655365537A19}" dt="2026-08-22T15:46:21.009" v="29113" actId="790"/>
            <ac:spMkLst>
              <pc:docMk/>
              <pc:sldMasterMk cId="448120653" sldId="2147483891"/>
              <pc:sldLayoutMk cId="2387966904" sldId="2147483931"/>
              <ac:spMk id="6" creationId="{B1C9850A-B1AF-79AD-6A2F-C3792486DF56}"/>
            </ac:spMkLst>
          </pc:spChg>
          <pc:spChg chg="mod">
            <ac:chgData name="Ragnhild Halvorsrud" userId="917ea340-fd63-490f-a7db-68428d24cf32" providerId="ADAL" clId="{6FA999E9-229C-4E9A-8ABA-655365537A19}" dt="2026-08-22T15:46:21.011" v="29114" actId="790"/>
            <ac:spMkLst>
              <pc:docMk/>
              <pc:sldMasterMk cId="448120653" sldId="2147483891"/>
              <pc:sldLayoutMk cId="2387966904" sldId="2147483931"/>
              <ac:spMk id="7" creationId="{B3A51659-8F00-D021-1BEA-0200E4FF4E91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23" v="29120" actId="790"/>
          <pc:sldLayoutMkLst>
            <pc:docMk/>
            <pc:sldMasterMk cId="448120653" sldId="2147483891"/>
            <pc:sldLayoutMk cId="2558960767" sldId="2147483932"/>
          </pc:sldLayoutMkLst>
          <pc:spChg chg="mod">
            <ac:chgData name="Ragnhild Halvorsrud" userId="917ea340-fd63-490f-a7db-68428d24cf32" providerId="ADAL" clId="{6FA999E9-229C-4E9A-8ABA-655365537A19}" dt="2026-08-22T15:46:21.019" v="29118" actId="790"/>
            <ac:spMkLst>
              <pc:docMk/>
              <pc:sldMasterMk cId="448120653" sldId="2147483891"/>
              <pc:sldLayoutMk cId="2558960767" sldId="2147483932"/>
              <ac:spMk id="2" creationId="{22CBF7D1-DBB9-1FF6-03E1-8F24071390FB}"/>
            </ac:spMkLst>
          </pc:spChg>
          <pc:spChg chg="mod">
            <ac:chgData name="Ragnhild Halvorsrud" userId="917ea340-fd63-490f-a7db-68428d24cf32" providerId="ADAL" clId="{6FA999E9-229C-4E9A-8ABA-655365537A19}" dt="2026-08-22T15:46:21.021" v="29119" actId="790"/>
            <ac:spMkLst>
              <pc:docMk/>
              <pc:sldMasterMk cId="448120653" sldId="2147483891"/>
              <pc:sldLayoutMk cId="2558960767" sldId="2147483932"/>
              <ac:spMk id="3" creationId="{70761042-8082-8814-FDF8-F37913F8C440}"/>
            </ac:spMkLst>
          </pc:spChg>
          <pc:spChg chg="mod">
            <ac:chgData name="Ragnhild Halvorsrud" userId="917ea340-fd63-490f-a7db-68428d24cf32" providerId="ADAL" clId="{6FA999E9-229C-4E9A-8ABA-655365537A19}" dt="2026-08-22T15:46:21.023" v="29120" actId="790"/>
            <ac:spMkLst>
              <pc:docMk/>
              <pc:sldMasterMk cId="448120653" sldId="2147483891"/>
              <pc:sldLayoutMk cId="2558960767" sldId="2147483932"/>
              <ac:spMk id="4" creationId="{2DDC11E8-CCAC-DFF9-A5D4-C6294CB27B5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29" v="29124" actId="790"/>
          <pc:sldLayoutMkLst>
            <pc:docMk/>
            <pc:sldMasterMk cId="448120653" sldId="2147483891"/>
            <pc:sldLayoutMk cId="3434789983" sldId="2147483933"/>
          </pc:sldLayoutMkLst>
          <pc:spChg chg="mod">
            <ac:chgData name="Ragnhild Halvorsrud" userId="917ea340-fd63-490f-a7db-68428d24cf32" providerId="ADAL" clId="{6FA999E9-229C-4E9A-8ABA-655365537A19}" dt="2026-08-22T15:46:21.027" v="29122" actId="790"/>
            <ac:spMkLst>
              <pc:docMk/>
              <pc:sldMasterMk cId="448120653" sldId="2147483891"/>
              <pc:sldLayoutMk cId="3434789983" sldId="2147483933"/>
              <ac:spMk id="2" creationId="{DF1370AC-7800-2F1C-6EA2-DEB4228AC881}"/>
            </ac:spMkLst>
          </pc:spChg>
          <pc:spChg chg="mod">
            <ac:chgData name="Ragnhild Halvorsrud" userId="917ea340-fd63-490f-a7db-68428d24cf32" providerId="ADAL" clId="{6FA999E9-229C-4E9A-8ABA-655365537A19}" dt="2026-08-22T15:46:21.029" v="29123" actId="790"/>
            <ac:spMkLst>
              <pc:docMk/>
              <pc:sldMasterMk cId="448120653" sldId="2147483891"/>
              <pc:sldLayoutMk cId="3434789983" sldId="2147483933"/>
              <ac:spMk id="3" creationId="{241D79ED-0A2C-991B-8EFF-30C0BEFABEB1}"/>
            </ac:spMkLst>
          </pc:spChg>
          <pc:spChg chg="mod">
            <ac:chgData name="Ragnhild Halvorsrud" userId="917ea340-fd63-490f-a7db-68428d24cf32" providerId="ADAL" clId="{6FA999E9-229C-4E9A-8ABA-655365537A19}" dt="2026-08-22T15:46:21.029" v="29124" actId="790"/>
            <ac:spMkLst>
              <pc:docMk/>
              <pc:sldMasterMk cId="448120653" sldId="2147483891"/>
              <pc:sldLayoutMk cId="3434789983" sldId="2147483933"/>
              <ac:spMk id="4" creationId="{595DD427-B02F-02E1-0048-342B5C943940}"/>
            </ac:spMkLst>
          </pc:spChg>
          <pc:spChg chg="mod">
            <ac:chgData name="Ragnhild Halvorsrud" userId="917ea340-fd63-490f-a7db-68428d24cf32" providerId="ADAL" clId="{6FA999E9-229C-4E9A-8ABA-655365537A19}" dt="2026-08-22T15:46:21.025" v="29121" actId="790"/>
            <ac:spMkLst>
              <pc:docMk/>
              <pc:sldMasterMk cId="448120653" sldId="2147483891"/>
              <pc:sldLayoutMk cId="3434789983" sldId="2147483933"/>
              <ac:spMk id="5" creationId="{5C80E249-F6B5-98A2-0C7F-8B8C7EFCA2C9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40" v="29130" actId="790"/>
          <pc:sldLayoutMkLst>
            <pc:docMk/>
            <pc:sldMasterMk cId="448120653" sldId="2147483891"/>
            <pc:sldLayoutMk cId="3061435587" sldId="2147483934"/>
          </pc:sldLayoutMkLst>
          <pc:spChg chg="mod">
            <ac:chgData name="Ragnhild Halvorsrud" userId="917ea340-fd63-490f-a7db-68428d24cf32" providerId="ADAL" clId="{6FA999E9-229C-4E9A-8ABA-655365537A19}" dt="2026-08-22T15:46:21.031" v="29125" actId="790"/>
            <ac:spMkLst>
              <pc:docMk/>
              <pc:sldMasterMk cId="448120653" sldId="2147483891"/>
              <pc:sldLayoutMk cId="3061435587" sldId="2147483934"/>
              <ac:spMk id="4" creationId="{833B0605-69D6-6075-308E-FAA7A0D2B505}"/>
            </ac:spMkLst>
          </pc:spChg>
          <pc:spChg chg="mod">
            <ac:chgData name="Ragnhild Halvorsrud" userId="917ea340-fd63-490f-a7db-68428d24cf32" providerId="ADAL" clId="{6FA999E9-229C-4E9A-8ABA-655365537A19}" dt="2026-08-22T15:46:21.039" v="29129" actId="790"/>
            <ac:spMkLst>
              <pc:docMk/>
              <pc:sldMasterMk cId="448120653" sldId="2147483891"/>
              <pc:sldLayoutMk cId="3061435587" sldId="2147483934"/>
              <ac:spMk id="7" creationId="{70F57EE7-204D-AB40-EDA2-EDE2AF5AD44B}"/>
            </ac:spMkLst>
          </pc:spChg>
          <pc:spChg chg="mod">
            <ac:chgData name="Ragnhild Halvorsrud" userId="917ea340-fd63-490f-a7db-68428d24cf32" providerId="ADAL" clId="{6FA999E9-229C-4E9A-8ABA-655365537A19}" dt="2026-08-22T15:46:21.040" v="29130" actId="790"/>
            <ac:spMkLst>
              <pc:docMk/>
              <pc:sldMasterMk cId="448120653" sldId="2147483891"/>
              <pc:sldLayoutMk cId="3061435587" sldId="2147483934"/>
              <ac:spMk id="8" creationId="{73D55B49-3AC1-26AD-AEB1-36FD3ABE16EA}"/>
            </ac:spMkLst>
          </pc:spChg>
          <pc:spChg chg="mod">
            <ac:chgData name="Ragnhild Halvorsrud" userId="917ea340-fd63-490f-a7db-68428d24cf32" providerId="ADAL" clId="{6FA999E9-229C-4E9A-8ABA-655365537A19}" dt="2026-08-22T15:46:21.033" v="29126" actId="790"/>
            <ac:spMkLst>
              <pc:docMk/>
              <pc:sldMasterMk cId="448120653" sldId="2147483891"/>
              <pc:sldLayoutMk cId="3061435587" sldId="2147483934"/>
              <ac:spMk id="10" creationId="{19E8C21D-363E-4C29-BCB1-2C67A41A6B1A}"/>
            </ac:spMkLst>
          </pc:spChg>
          <pc:spChg chg="mod">
            <ac:chgData name="Ragnhild Halvorsrud" userId="917ea340-fd63-490f-a7db-68428d24cf32" providerId="ADAL" clId="{6FA999E9-229C-4E9A-8ABA-655365537A19}" dt="2026-08-22T15:46:21.035" v="29127" actId="790"/>
            <ac:spMkLst>
              <pc:docMk/>
              <pc:sldMasterMk cId="448120653" sldId="2147483891"/>
              <pc:sldLayoutMk cId="3061435587" sldId="2147483934"/>
              <ac:spMk id="11" creationId="{6DB35B2F-204D-4092-A860-94E70637BD46}"/>
            </ac:spMkLst>
          </pc:spChg>
          <pc:spChg chg="mod">
            <ac:chgData name="Ragnhild Halvorsrud" userId="917ea340-fd63-490f-a7db-68428d24cf32" providerId="ADAL" clId="{6FA999E9-229C-4E9A-8ABA-655365537A19}" dt="2026-08-22T15:46:21.037" v="29128" actId="790"/>
            <ac:spMkLst>
              <pc:docMk/>
              <pc:sldMasterMk cId="448120653" sldId="2147483891"/>
              <pc:sldLayoutMk cId="3061435587" sldId="2147483934"/>
              <ac:spMk id="12" creationId="{1BEB41F5-194C-405C-8EDC-8C5E550FE046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66" v="29137"/>
          <pc:sldLayoutMkLst>
            <pc:docMk/>
            <pc:sldMasterMk cId="448120653" sldId="2147483891"/>
            <pc:sldLayoutMk cId="1350607416" sldId="2147483935"/>
          </pc:sldLayoutMkLst>
          <pc:spChg chg="mod">
            <ac:chgData name="Ragnhild Halvorsrud" userId="917ea340-fd63-490f-a7db-68428d24cf32" providerId="ADAL" clId="{6FA999E9-229C-4E9A-8ABA-655365537A19}" dt="2026-08-22T15:46:21.042" v="29131" actId="790"/>
            <ac:spMkLst>
              <pc:docMk/>
              <pc:sldMasterMk cId="448120653" sldId="2147483891"/>
              <pc:sldLayoutMk cId="1350607416" sldId="2147483935"/>
              <ac:spMk id="9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1.046" v="29132"/>
            <ac:spMkLst>
              <pc:docMk/>
              <pc:sldMasterMk cId="448120653" sldId="2147483891"/>
              <pc:sldLayoutMk cId="1350607416" sldId="2147483935"/>
              <ac:spMk id="13" creationId="{0BB3B459-CDFE-44C8-879C-511BDE5A64B2}"/>
            </ac:spMkLst>
          </pc:spChg>
          <pc:spChg chg="mod">
            <ac:chgData name="Ragnhild Halvorsrud" userId="917ea340-fd63-490f-a7db-68428d24cf32" providerId="ADAL" clId="{6FA999E9-229C-4E9A-8ABA-655365537A19}" dt="2026-08-22T15:46:21.052" v="29133"/>
            <ac:spMkLst>
              <pc:docMk/>
              <pc:sldMasterMk cId="448120653" sldId="2147483891"/>
              <pc:sldLayoutMk cId="1350607416" sldId="2147483935"/>
              <ac:spMk id="14" creationId="{66B3FBB4-61DE-493B-8F38-CB78E008D9BE}"/>
            </ac:spMkLst>
          </pc:spChg>
          <pc:spChg chg="mod">
            <ac:chgData name="Ragnhild Halvorsrud" userId="917ea340-fd63-490f-a7db-68428d24cf32" providerId="ADAL" clId="{6FA999E9-229C-4E9A-8ABA-655365537A19}" dt="2026-08-22T15:46:21.066" v="29137"/>
            <ac:spMkLst>
              <pc:docMk/>
              <pc:sldMasterMk cId="448120653" sldId="2147483891"/>
              <pc:sldLayoutMk cId="1350607416" sldId="2147483935"/>
              <ac:spMk id="16" creationId="{612244EC-2AD4-435E-89B5-E97CC62AFE11}"/>
            </ac:spMkLst>
          </pc:spChg>
          <pc:spChg chg="mod">
            <ac:chgData name="Ragnhild Halvorsrud" userId="917ea340-fd63-490f-a7db-68428d24cf32" providerId="ADAL" clId="{6FA999E9-229C-4E9A-8ABA-655365537A19}" dt="2026-08-22T15:46:21.054" v="29134" actId="790"/>
            <ac:spMkLst>
              <pc:docMk/>
              <pc:sldMasterMk cId="448120653" sldId="2147483891"/>
              <pc:sldLayoutMk cId="1350607416" sldId="2147483935"/>
              <ac:spMk id="20" creationId="{C8F77785-DAC9-4046-8A82-0AC407341173}"/>
            </ac:spMkLst>
          </pc:spChg>
          <pc:spChg chg="mod">
            <ac:chgData name="Ragnhild Halvorsrud" userId="917ea340-fd63-490f-a7db-68428d24cf32" providerId="ADAL" clId="{6FA999E9-229C-4E9A-8ABA-655365537A19}" dt="2026-08-22T15:46:21.058" v="29135" actId="790"/>
            <ac:spMkLst>
              <pc:docMk/>
              <pc:sldMasterMk cId="448120653" sldId="2147483891"/>
              <pc:sldLayoutMk cId="1350607416" sldId="2147483935"/>
              <ac:spMk id="21" creationId="{9675D1FD-FB10-4317-AAF4-BDCB2224F107}"/>
            </ac:spMkLst>
          </pc:spChg>
          <pc:spChg chg="mod">
            <ac:chgData name="Ragnhild Halvorsrud" userId="917ea340-fd63-490f-a7db-68428d24cf32" providerId="ADAL" clId="{6FA999E9-229C-4E9A-8ABA-655365537A19}" dt="2026-08-22T15:46:21.058" v="29136" actId="790"/>
            <ac:spMkLst>
              <pc:docMk/>
              <pc:sldMasterMk cId="448120653" sldId="2147483891"/>
              <pc:sldLayoutMk cId="1350607416" sldId="2147483935"/>
              <ac:spMk id="23" creationId="{BBF7E881-962B-4385-8C0A-994D3D7717F3}"/>
            </ac:spMkLst>
          </pc:spChg>
        </pc:sldLayoutChg>
        <pc:sldLayoutChg chg="modSp mod">
          <pc:chgData name="Ragnhild Halvorsrud" userId="917ea340-fd63-490f-a7db-68428d24cf32" providerId="ADAL" clId="{6FA999E9-229C-4E9A-8ABA-655365537A19}" dt="2026-08-22T15:46:21.087" v="29144" actId="790"/>
          <pc:sldLayoutMkLst>
            <pc:docMk/>
            <pc:sldMasterMk cId="448120653" sldId="2147483891"/>
            <pc:sldLayoutMk cId="330659872" sldId="2147483936"/>
          </pc:sldLayoutMkLst>
          <pc:spChg chg="mod">
            <ac:chgData name="Ragnhild Halvorsrud" userId="917ea340-fd63-490f-a7db-68428d24cf32" providerId="ADAL" clId="{6FA999E9-229C-4E9A-8ABA-655365537A19}" dt="2026-08-22T15:46:21.068" v="29138" actId="790"/>
            <ac:spMkLst>
              <pc:docMk/>
              <pc:sldMasterMk cId="448120653" sldId="2147483891"/>
              <pc:sldLayoutMk cId="330659872" sldId="2147483936"/>
              <ac:spMk id="2" creationId="{0F124504-36FD-4753-851D-5B7D02D4A2D1}"/>
            </ac:spMkLst>
          </pc:spChg>
          <pc:spChg chg="mod">
            <ac:chgData name="Ragnhild Halvorsrud" userId="917ea340-fd63-490f-a7db-68428d24cf32" providerId="ADAL" clId="{6FA999E9-229C-4E9A-8ABA-655365537A19}" dt="2026-08-22T15:46:21.070" v="29139" actId="790"/>
            <ac:spMkLst>
              <pc:docMk/>
              <pc:sldMasterMk cId="448120653" sldId="2147483891"/>
              <pc:sldLayoutMk cId="330659872" sldId="2147483936"/>
              <ac:spMk id="5" creationId="{00000000-0000-0000-0000-000000000000}"/>
            </ac:spMkLst>
          </pc:spChg>
          <pc:spChg chg="mod">
            <ac:chgData name="Ragnhild Halvorsrud" userId="917ea340-fd63-490f-a7db-68428d24cf32" providerId="ADAL" clId="{6FA999E9-229C-4E9A-8ABA-655365537A19}" dt="2026-08-22T15:46:21.083" v="29140" actId="790"/>
            <ac:spMkLst>
              <pc:docMk/>
              <pc:sldMasterMk cId="448120653" sldId="2147483891"/>
              <pc:sldLayoutMk cId="330659872" sldId="2147483936"/>
              <ac:spMk id="12" creationId="{67CEE09B-6EE1-4BF2-85A3-DE69E91BC4C6}"/>
            </ac:spMkLst>
          </pc:spChg>
          <pc:spChg chg="mod">
            <ac:chgData name="Ragnhild Halvorsrud" userId="917ea340-fd63-490f-a7db-68428d24cf32" providerId="ADAL" clId="{6FA999E9-229C-4E9A-8ABA-655365537A19}" dt="2026-08-22T15:46:21.087" v="29142" actId="790"/>
            <ac:spMkLst>
              <pc:docMk/>
              <pc:sldMasterMk cId="448120653" sldId="2147483891"/>
              <pc:sldLayoutMk cId="330659872" sldId="2147483936"/>
              <ac:spMk id="13" creationId="{16F02AC0-8835-4687-9809-625BC7974E07}"/>
            </ac:spMkLst>
          </pc:spChg>
          <pc:spChg chg="mod">
            <ac:chgData name="Ragnhild Halvorsrud" userId="917ea340-fd63-490f-a7db-68428d24cf32" providerId="ADAL" clId="{6FA999E9-229C-4E9A-8ABA-655365537A19}" dt="2026-08-22T15:46:21.087" v="29143" actId="790"/>
            <ac:spMkLst>
              <pc:docMk/>
              <pc:sldMasterMk cId="448120653" sldId="2147483891"/>
              <pc:sldLayoutMk cId="330659872" sldId="2147483936"/>
              <ac:spMk id="14" creationId="{06D6C9CE-4F2C-454C-BB55-801B8D39FB8A}"/>
            </ac:spMkLst>
          </pc:spChg>
          <pc:spChg chg="mod">
            <ac:chgData name="Ragnhild Halvorsrud" userId="917ea340-fd63-490f-a7db-68428d24cf32" providerId="ADAL" clId="{6FA999E9-229C-4E9A-8ABA-655365537A19}" dt="2026-08-22T15:46:21.087" v="29144" actId="790"/>
            <ac:spMkLst>
              <pc:docMk/>
              <pc:sldMasterMk cId="448120653" sldId="2147483891"/>
              <pc:sldLayoutMk cId="330659872" sldId="2147483936"/>
              <ac:spMk id="15" creationId="{E475F42F-AD98-4F3B-A294-8047E72ED3B3}"/>
            </ac:spMkLst>
          </pc:spChg>
          <pc:spChg chg="mod">
            <ac:chgData name="Ragnhild Halvorsrud" userId="917ea340-fd63-490f-a7db-68428d24cf32" providerId="ADAL" clId="{6FA999E9-229C-4E9A-8ABA-655365537A19}" dt="2026-08-22T15:46:21.085" v="29141" actId="790"/>
            <ac:spMkLst>
              <pc:docMk/>
              <pc:sldMasterMk cId="448120653" sldId="2147483891"/>
              <pc:sldLayoutMk cId="330659872" sldId="2147483936"/>
              <ac:spMk id="16" creationId="{A8FA78FA-4D94-4717-B7C6-6F86378D6B01}"/>
            </ac:spMkLst>
          </pc:spChg>
        </pc:sldLayoutChg>
      </pc:sldMasterChg>
    </pc:docChg>
  </pc:docChgLst>
  <pc:docChgLst>
    <pc:chgData name="Otas Meironas" userId="S::otas.meironas@sintef.no::36c387d3-abdc-4a6e-a7b2-73ccf17b1f20" providerId="AD" clId="Web-{3CBA6199-CF0E-F3A6-2BED-52C1AFA3789E}"/>
    <pc:docChg chg="modSld">
      <pc:chgData name="Otas Meironas" userId="S::otas.meironas@sintef.no::36c387d3-abdc-4a6e-a7b2-73ccf17b1f20" providerId="AD" clId="Web-{3CBA6199-CF0E-F3A6-2BED-52C1AFA3789E}" dt="2026-08-20T09:22:30.942" v="0" actId="20577"/>
      <pc:docMkLst>
        <pc:docMk/>
      </pc:docMkLst>
      <pc:sldChg chg="modSp">
        <pc:chgData name="Otas Meironas" userId="S::otas.meironas@sintef.no::36c387d3-abdc-4a6e-a7b2-73ccf17b1f20" providerId="AD" clId="Web-{3CBA6199-CF0E-F3A6-2BED-52C1AFA3789E}" dt="2026-08-20T09:22:30.942" v="0" actId="20577"/>
        <pc:sldMkLst>
          <pc:docMk/>
          <pc:sldMk cId="1446368680" sldId="4028"/>
        </pc:sldMkLst>
        <pc:spChg chg="mod">
          <ac:chgData name="Otas Meironas" userId="S::otas.meironas@sintef.no::36c387d3-abdc-4a6e-a7b2-73ccf17b1f20" providerId="AD" clId="Web-{3CBA6199-CF0E-F3A6-2BED-52C1AFA3789E}" dt="2026-08-20T09:22:30.942" v="0" actId="20577"/>
          <ac:spMkLst>
            <pc:docMk/>
            <pc:sldMk cId="1446368680" sldId="4028"/>
            <ac:spMk id="3" creationId="{7AB5F32A-4543-42C0-A0F3-1A447B01934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29333C-11E6-4FBC-AD54-7B1C9E7FD3AE}" type="doc">
      <dgm:prSet loTypeId="urn:microsoft.com/office/officeart/2005/8/layout/cycle8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nb-NO"/>
        </a:p>
      </dgm:t>
    </dgm:pt>
    <dgm:pt modelId="{0B85A336-7BF3-404A-B672-AD16A0EC2708}">
      <dgm:prSet phldrT="[Text]" phldr="0" custT="1"/>
      <dgm:spPr>
        <a:solidFill>
          <a:srgbClr val="CDFAE1"/>
        </a:solidFill>
      </dgm:spPr>
      <dgm:t>
        <a:bodyPr/>
        <a:lstStyle/>
        <a:p>
          <a:pPr>
            <a:spcAft>
              <a:spcPts val="100"/>
            </a:spcAft>
          </a:pPr>
          <a:r>
            <a:rPr lang="en-GB" sz="1200" b="1" dirty="0">
              <a:solidFill>
                <a:schemeClr val="tx1"/>
              </a:solidFill>
            </a:rPr>
            <a:t>Machine-readable format</a:t>
          </a:r>
        </a:p>
        <a:p>
          <a:pPr>
            <a:spcAft>
              <a:spcPct val="35000"/>
            </a:spcAft>
          </a:pPr>
          <a:r>
            <a:rPr lang="en-GB" sz="1050" dirty="0" err="1">
              <a:solidFill>
                <a:schemeClr val="tx1"/>
              </a:solidFill>
            </a:rPr>
            <a:t>xCJML</a:t>
          </a:r>
          <a:r>
            <a:rPr lang="en-GB" sz="1050" dirty="0">
              <a:solidFill>
                <a:schemeClr val="tx1"/>
              </a:solidFill>
            </a:rPr>
            <a:t> is an XML-based format for storage, exchange, and interoperability</a:t>
          </a:r>
          <a:r>
            <a:rPr lang="en-GB" sz="1000" dirty="0">
              <a:solidFill>
                <a:schemeClr val="tx1"/>
              </a:solidFill>
            </a:rPr>
            <a:t>.</a:t>
          </a:r>
        </a:p>
        <a:p>
          <a:pPr>
            <a:spcAft>
              <a:spcPct val="35000"/>
            </a:spcAft>
          </a:pPr>
          <a:endParaRPr lang="en-GB" sz="700" dirty="0">
            <a:solidFill>
              <a:schemeClr val="tx1"/>
            </a:solidFill>
          </a:endParaRPr>
        </a:p>
      </dgm:t>
    </dgm:pt>
    <dgm:pt modelId="{68CCF605-1FA6-49EF-9CCD-D8AB255B4F85}" type="parTrans" cxnId="{816A5844-CF59-4C88-BDA9-04DC5CCC86B3}">
      <dgm:prSet/>
      <dgm:spPr/>
      <dgm:t>
        <a:bodyPr/>
        <a:lstStyle/>
        <a:p>
          <a:endParaRPr lang="nb-NO"/>
        </a:p>
      </dgm:t>
    </dgm:pt>
    <dgm:pt modelId="{2D990DB1-3995-41A4-89C9-584A943EA679}" type="sibTrans" cxnId="{816A5844-CF59-4C88-BDA9-04DC5CCC86B3}">
      <dgm:prSet/>
      <dgm:spPr/>
      <dgm:t>
        <a:bodyPr/>
        <a:lstStyle/>
        <a:p>
          <a:endParaRPr lang="nb-NO"/>
        </a:p>
      </dgm:t>
    </dgm:pt>
    <dgm:pt modelId="{ABD6FEC5-AFD4-4AB5-B77A-5B89A0E76558}">
      <dgm:prSet phldrT="[Text]" phldr="0" custT="1"/>
      <dgm:spPr>
        <a:solidFill>
          <a:srgbClr val="CDFAE1"/>
        </a:solidFill>
      </dgm:spPr>
      <dgm:t>
        <a:bodyPr/>
        <a:lstStyle/>
        <a:p>
          <a:pPr>
            <a:spcAft>
              <a:spcPts val="100"/>
            </a:spcAft>
          </a:pPr>
          <a:r>
            <a:rPr lang="en-GB" sz="1200" b="1" dirty="0">
              <a:solidFill>
                <a:schemeClr val="tx1"/>
              </a:solidFill>
            </a:rPr>
            <a:t>Tool support</a:t>
          </a:r>
        </a:p>
        <a:p>
          <a:pPr>
            <a:spcAft>
              <a:spcPct val="35000"/>
            </a:spcAft>
          </a:pPr>
          <a:r>
            <a:rPr lang="en-GB" sz="1050" b="0" dirty="0">
              <a:solidFill>
                <a:schemeClr val="tx1"/>
              </a:solidFill>
            </a:rPr>
            <a:t>Provides templates for journey diagrams and data, and tools for creating, visualizing, comparing, and </a:t>
          </a:r>
          <a:r>
            <a:rPr lang="en-GB" sz="1050" b="0" dirty="0" err="1">
              <a:solidFill>
                <a:schemeClr val="tx1"/>
              </a:solidFill>
            </a:rPr>
            <a:t>analyzing</a:t>
          </a:r>
          <a:r>
            <a:rPr lang="en-GB" sz="1050" b="0" dirty="0">
              <a:solidFill>
                <a:schemeClr val="tx1"/>
              </a:solidFill>
            </a:rPr>
            <a:t> journey models.</a:t>
          </a:r>
        </a:p>
      </dgm:t>
    </dgm:pt>
    <dgm:pt modelId="{B5FA0769-21C7-4EFB-836E-DE2112DB60F2}" type="parTrans" cxnId="{01E986E1-4A5B-449E-9FE4-0D176EF5CE5C}">
      <dgm:prSet/>
      <dgm:spPr/>
      <dgm:t>
        <a:bodyPr/>
        <a:lstStyle/>
        <a:p>
          <a:endParaRPr lang="nb-NO"/>
        </a:p>
      </dgm:t>
    </dgm:pt>
    <dgm:pt modelId="{F0FA3259-C46E-452E-8B1B-B486FA559966}" type="sibTrans" cxnId="{01E986E1-4A5B-449E-9FE4-0D176EF5CE5C}">
      <dgm:prSet/>
      <dgm:spPr/>
      <dgm:t>
        <a:bodyPr/>
        <a:lstStyle/>
        <a:p>
          <a:endParaRPr lang="nb-NO"/>
        </a:p>
      </dgm:t>
    </dgm:pt>
    <dgm:pt modelId="{9769A3FA-C5BA-4CB9-8909-96C39E1EB2FA}">
      <dgm:prSet phldrT="[Text]" phldr="0" custT="1"/>
      <dgm:spPr>
        <a:solidFill>
          <a:srgbClr val="CDFAE1"/>
        </a:solidFill>
      </dgm:spPr>
      <dgm:t>
        <a:bodyPr/>
        <a:lstStyle/>
        <a:p>
          <a:pPr algn="ctr">
            <a:spcAft>
              <a:spcPts val="100"/>
            </a:spcAft>
          </a:pPr>
          <a:r>
            <a:rPr lang="en-GB" sz="1200" b="1" dirty="0">
              <a:solidFill>
                <a:schemeClr val="tx1"/>
              </a:solidFill>
            </a:rPr>
            <a:t>Conceptual metamodel</a:t>
          </a:r>
        </a:p>
        <a:p>
          <a:pPr algn="ctr">
            <a:spcAft>
              <a:spcPct val="35000"/>
            </a:spcAft>
          </a:pPr>
          <a:r>
            <a:rPr lang="en-GB" sz="1050" dirty="0">
              <a:solidFill>
                <a:schemeClr val="tx1"/>
              </a:solidFill>
            </a:rPr>
            <a:t>Defines concepts, properties, and relationships, and provides the basis for the schema definition (XSD) of the data format</a:t>
          </a:r>
        </a:p>
      </dgm:t>
    </dgm:pt>
    <dgm:pt modelId="{C0CF25FC-CB3C-4A5D-A787-F7858E2149EE}" type="parTrans" cxnId="{340A03DD-75BD-47E6-A96D-C2DA28E5F38E}">
      <dgm:prSet/>
      <dgm:spPr/>
      <dgm:t>
        <a:bodyPr/>
        <a:lstStyle/>
        <a:p>
          <a:endParaRPr lang="nb-NO"/>
        </a:p>
      </dgm:t>
    </dgm:pt>
    <dgm:pt modelId="{3D68E14A-F0B2-4E14-83EF-CD2A6505A50D}" type="sibTrans" cxnId="{340A03DD-75BD-47E6-A96D-C2DA28E5F38E}">
      <dgm:prSet/>
      <dgm:spPr/>
      <dgm:t>
        <a:bodyPr/>
        <a:lstStyle/>
        <a:p>
          <a:endParaRPr lang="nb-NO"/>
        </a:p>
      </dgm:t>
    </dgm:pt>
    <dgm:pt modelId="{1E1E3FB6-30D6-4D6F-A05C-2DF6C309ED59}" type="pres">
      <dgm:prSet presAssocID="{7C29333C-11E6-4FBC-AD54-7B1C9E7FD3AE}" presName="compositeShape" presStyleCnt="0">
        <dgm:presLayoutVars>
          <dgm:chMax val="7"/>
          <dgm:dir/>
          <dgm:resizeHandles val="exact"/>
        </dgm:presLayoutVars>
      </dgm:prSet>
      <dgm:spPr/>
    </dgm:pt>
    <dgm:pt modelId="{465C884D-D73E-4F21-A01B-1140718A3AAD}" type="pres">
      <dgm:prSet presAssocID="{7C29333C-11E6-4FBC-AD54-7B1C9E7FD3AE}" presName="wedge1" presStyleLbl="node1" presStyleIdx="0" presStyleCnt="3"/>
      <dgm:spPr/>
    </dgm:pt>
    <dgm:pt modelId="{AF7A63A7-93D4-4D16-9B65-8457AAA852CD}" type="pres">
      <dgm:prSet presAssocID="{7C29333C-11E6-4FBC-AD54-7B1C9E7FD3AE}" presName="dummy1a" presStyleCnt="0"/>
      <dgm:spPr/>
    </dgm:pt>
    <dgm:pt modelId="{8A378B66-B6E3-41FB-B99E-53188B3C4A44}" type="pres">
      <dgm:prSet presAssocID="{7C29333C-11E6-4FBC-AD54-7B1C9E7FD3AE}" presName="dummy1b" presStyleCnt="0"/>
      <dgm:spPr/>
    </dgm:pt>
    <dgm:pt modelId="{26A76CB8-DF14-4E6D-9D16-8FDCD6B6431E}" type="pres">
      <dgm:prSet presAssocID="{7C29333C-11E6-4FBC-AD54-7B1C9E7FD3A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2BAAE85-9E9F-4E3B-9B32-F95BC736EE64}" type="pres">
      <dgm:prSet presAssocID="{7C29333C-11E6-4FBC-AD54-7B1C9E7FD3AE}" presName="wedge2" presStyleLbl="node1" presStyleIdx="1" presStyleCnt="3"/>
      <dgm:spPr/>
    </dgm:pt>
    <dgm:pt modelId="{CE098D14-C620-4A0B-8B3F-3ABC58224C9A}" type="pres">
      <dgm:prSet presAssocID="{7C29333C-11E6-4FBC-AD54-7B1C9E7FD3AE}" presName="dummy2a" presStyleCnt="0"/>
      <dgm:spPr/>
    </dgm:pt>
    <dgm:pt modelId="{6DF42CDA-E266-4EFB-8609-85A679837FDF}" type="pres">
      <dgm:prSet presAssocID="{7C29333C-11E6-4FBC-AD54-7B1C9E7FD3AE}" presName="dummy2b" presStyleCnt="0"/>
      <dgm:spPr/>
    </dgm:pt>
    <dgm:pt modelId="{ABCEC921-69DB-441D-944C-9337ACEE806A}" type="pres">
      <dgm:prSet presAssocID="{7C29333C-11E6-4FBC-AD54-7B1C9E7FD3A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27805D3-10C4-4635-B70F-051BC6EC4F8F}" type="pres">
      <dgm:prSet presAssocID="{7C29333C-11E6-4FBC-AD54-7B1C9E7FD3AE}" presName="wedge3" presStyleLbl="node1" presStyleIdx="2" presStyleCnt="3"/>
      <dgm:spPr/>
    </dgm:pt>
    <dgm:pt modelId="{41F7497E-28FD-4F1B-8D00-99D7F0A8F545}" type="pres">
      <dgm:prSet presAssocID="{7C29333C-11E6-4FBC-AD54-7B1C9E7FD3AE}" presName="dummy3a" presStyleCnt="0"/>
      <dgm:spPr/>
    </dgm:pt>
    <dgm:pt modelId="{945675F2-5E8B-472F-8CBE-8E332FDFA104}" type="pres">
      <dgm:prSet presAssocID="{7C29333C-11E6-4FBC-AD54-7B1C9E7FD3AE}" presName="dummy3b" presStyleCnt="0"/>
      <dgm:spPr/>
    </dgm:pt>
    <dgm:pt modelId="{852FAF1C-210D-49ED-B1CC-116814198C7C}" type="pres">
      <dgm:prSet presAssocID="{7C29333C-11E6-4FBC-AD54-7B1C9E7FD3A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B7250143-3861-4996-AAB9-67A2C97384C8}" type="pres">
      <dgm:prSet presAssocID="{2D990DB1-3995-41A4-89C9-584A943EA679}" presName="arrowWedge1" presStyleLbl="fgSibTrans2D1" presStyleIdx="0" presStyleCnt="3"/>
      <dgm:spPr>
        <a:solidFill>
          <a:srgbClr val="8ADCBC"/>
        </a:solidFill>
        <a:ln>
          <a:solidFill>
            <a:schemeClr val="accent1"/>
          </a:solidFill>
        </a:ln>
      </dgm:spPr>
    </dgm:pt>
    <dgm:pt modelId="{DC6B6CA4-1481-41F2-8B44-F6731C9BC951}" type="pres">
      <dgm:prSet presAssocID="{F0FA3259-C46E-452E-8B1B-B486FA559966}" presName="arrowWedge2" presStyleLbl="fgSibTrans2D1" presStyleIdx="1" presStyleCnt="3"/>
      <dgm:spPr>
        <a:solidFill>
          <a:srgbClr val="8ADCBC"/>
        </a:solidFill>
      </dgm:spPr>
    </dgm:pt>
    <dgm:pt modelId="{F25060CC-030D-420D-9D54-E0415AB2D694}" type="pres">
      <dgm:prSet presAssocID="{3D68E14A-F0B2-4E14-83EF-CD2A6505A50D}" presName="arrowWedge3" presStyleLbl="fgSibTrans2D1" presStyleIdx="2" presStyleCnt="3"/>
      <dgm:spPr>
        <a:solidFill>
          <a:srgbClr val="8ADCBC"/>
        </a:solidFill>
      </dgm:spPr>
    </dgm:pt>
  </dgm:ptLst>
  <dgm:cxnLst>
    <dgm:cxn modelId="{E270420C-3FB4-4F0A-A33B-152162F59C3A}" type="presOf" srcId="{0B85A336-7BF3-404A-B672-AD16A0EC2708}" destId="{26A76CB8-DF14-4E6D-9D16-8FDCD6B6431E}" srcOrd="1" destOrd="0" presId="urn:microsoft.com/office/officeart/2005/8/layout/cycle8"/>
    <dgm:cxn modelId="{816A5844-CF59-4C88-BDA9-04DC5CCC86B3}" srcId="{7C29333C-11E6-4FBC-AD54-7B1C9E7FD3AE}" destId="{0B85A336-7BF3-404A-B672-AD16A0EC2708}" srcOrd="0" destOrd="0" parTransId="{68CCF605-1FA6-49EF-9CCD-D8AB255B4F85}" sibTransId="{2D990DB1-3995-41A4-89C9-584A943EA679}"/>
    <dgm:cxn modelId="{A1A3156E-19CA-4895-812A-064A1733BA57}" type="presOf" srcId="{7C29333C-11E6-4FBC-AD54-7B1C9E7FD3AE}" destId="{1E1E3FB6-30D6-4D6F-A05C-2DF6C309ED59}" srcOrd="0" destOrd="0" presId="urn:microsoft.com/office/officeart/2005/8/layout/cycle8"/>
    <dgm:cxn modelId="{FCE6B18B-478D-4154-9BF1-F9C7FADCC875}" type="presOf" srcId="{ABD6FEC5-AFD4-4AB5-B77A-5B89A0E76558}" destId="{ABCEC921-69DB-441D-944C-9337ACEE806A}" srcOrd="1" destOrd="0" presId="urn:microsoft.com/office/officeart/2005/8/layout/cycle8"/>
    <dgm:cxn modelId="{7B641E94-CF35-4758-B82E-57E39FD1226E}" type="presOf" srcId="{0B85A336-7BF3-404A-B672-AD16A0EC2708}" destId="{465C884D-D73E-4F21-A01B-1140718A3AAD}" srcOrd="0" destOrd="0" presId="urn:microsoft.com/office/officeart/2005/8/layout/cycle8"/>
    <dgm:cxn modelId="{F58D2DAC-594A-4489-B680-20E38CA926B0}" type="presOf" srcId="{ABD6FEC5-AFD4-4AB5-B77A-5B89A0E76558}" destId="{F2BAAE85-9E9F-4E3B-9B32-F95BC736EE64}" srcOrd="0" destOrd="0" presId="urn:microsoft.com/office/officeart/2005/8/layout/cycle8"/>
    <dgm:cxn modelId="{340A03DD-75BD-47E6-A96D-C2DA28E5F38E}" srcId="{7C29333C-11E6-4FBC-AD54-7B1C9E7FD3AE}" destId="{9769A3FA-C5BA-4CB9-8909-96C39E1EB2FA}" srcOrd="2" destOrd="0" parTransId="{C0CF25FC-CB3C-4A5D-A787-F7858E2149EE}" sibTransId="{3D68E14A-F0B2-4E14-83EF-CD2A6505A50D}"/>
    <dgm:cxn modelId="{01E986E1-4A5B-449E-9FE4-0D176EF5CE5C}" srcId="{7C29333C-11E6-4FBC-AD54-7B1C9E7FD3AE}" destId="{ABD6FEC5-AFD4-4AB5-B77A-5B89A0E76558}" srcOrd="1" destOrd="0" parTransId="{B5FA0769-21C7-4EFB-836E-DE2112DB60F2}" sibTransId="{F0FA3259-C46E-452E-8B1B-B486FA559966}"/>
    <dgm:cxn modelId="{92C6B8F0-C0B6-45FC-90D1-22C82EF918EA}" type="presOf" srcId="{9769A3FA-C5BA-4CB9-8909-96C39E1EB2FA}" destId="{852FAF1C-210D-49ED-B1CC-116814198C7C}" srcOrd="1" destOrd="0" presId="urn:microsoft.com/office/officeart/2005/8/layout/cycle8"/>
    <dgm:cxn modelId="{4768A0F9-AACE-4F9B-851A-35C981C8F783}" type="presOf" srcId="{9769A3FA-C5BA-4CB9-8909-96C39E1EB2FA}" destId="{E27805D3-10C4-4635-B70F-051BC6EC4F8F}" srcOrd="0" destOrd="0" presId="urn:microsoft.com/office/officeart/2005/8/layout/cycle8"/>
    <dgm:cxn modelId="{25BC6838-8CF5-4605-AFF0-3BFD25468B3A}" type="presParOf" srcId="{1E1E3FB6-30D6-4D6F-A05C-2DF6C309ED59}" destId="{465C884D-D73E-4F21-A01B-1140718A3AAD}" srcOrd="0" destOrd="0" presId="urn:microsoft.com/office/officeart/2005/8/layout/cycle8"/>
    <dgm:cxn modelId="{4065C958-B852-40E6-B86C-D1F90463287D}" type="presParOf" srcId="{1E1E3FB6-30D6-4D6F-A05C-2DF6C309ED59}" destId="{AF7A63A7-93D4-4D16-9B65-8457AAA852CD}" srcOrd="1" destOrd="0" presId="urn:microsoft.com/office/officeart/2005/8/layout/cycle8"/>
    <dgm:cxn modelId="{FA41768D-5693-467E-AD7B-FCB3AAFD0423}" type="presParOf" srcId="{1E1E3FB6-30D6-4D6F-A05C-2DF6C309ED59}" destId="{8A378B66-B6E3-41FB-B99E-53188B3C4A44}" srcOrd="2" destOrd="0" presId="urn:microsoft.com/office/officeart/2005/8/layout/cycle8"/>
    <dgm:cxn modelId="{FE43096D-B636-4F4D-AFED-CF23F4297ADD}" type="presParOf" srcId="{1E1E3FB6-30D6-4D6F-A05C-2DF6C309ED59}" destId="{26A76CB8-DF14-4E6D-9D16-8FDCD6B6431E}" srcOrd="3" destOrd="0" presId="urn:microsoft.com/office/officeart/2005/8/layout/cycle8"/>
    <dgm:cxn modelId="{B04B3DEC-A190-4534-A203-15041347B91B}" type="presParOf" srcId="{1E1E3FB6-30D6-4D6F-A05C-2DF6C309ED59}" destId="{F2BAAE85-9E9F-4E3B-9B32-F95BC736EE64}" srcOrd="4" destOrd="0" presId="urn:microsoft.com/office/officeart/2005/8/layout/cycle8"/>
    <dgm:cxn modelId="{9FF7D5B6-DCEB-4889-87AF-6B09BFC22A79}" type="presParOf" srcId="{1E1E3FB6-30D6-4D6F-A05C-2DF6C309ED59}" destId="{CE098D14-C620-4A0B-8B3F-3ABC58224C9A}" srcOrd="5" destOrd="0" presId="urn:microsoft.com/office/officeart/2005/8/layout/cycle8"/>
    <dgm:cxn modelId="{8F11F552-553C-4C92-984E-0ACE2F090A26}" type="presParOf" srcId="{1E1E3FB6-30D6-4D6F-A05C-2DF6C309ED59}" destId="{6DF42CDA-E266-4EFB-8609-85A679837FDF}" srcOrd="6" destOrd="0" presId="urn:microsoft.com/office/officeart/2005/8/layout/cycle8"/>
    <dgm:cxn modelId="{21D2B38E-1717-41AF-B3D9-A6C281DBA15F}" type="presParOf" srcId="{1E1E3FB6-30D6-4D6F-A05C-2DF6C309ED59}" destId="{ABCEC921-69DB-441D-944C-9337ACEE806A}" srcOrd="7" destOrd="0" presId="urn:microsoft.com/office/officeart/2005/8/layout/cycle8"/>
    <dgm:cxn modelId="{F552C745-582C-4CB4-AC9D-93031AC514B8}" type="presParOf" srcId="{1E1E3FB6-30D6-4D6F-A05C-2DF6C309ED59}" destId="{E27805D3-10C4-4635-B70F-051BC6EC4F8F}" srcOrd="8" destOrd="0" presId="urn:microsoft.com/office/officeart/2005/8/layout/cycle8"/>
    <dgm:cxn modelId="{C1723F26-0EDC-4664-8F55-D77C335F935C}" type="presParOf" srcId="{1E1E3FB6-30D6-4D6F-A05C-2DF6C309ED59}" destId="{41F7497E-28FD-4F1B-8D00-99D7F0A8F545}" srcOrd="9" destOrd="0" presId="urn:microsoft.com/office/officeart/2005/8/layout/cycle8"/>
    <dgm:cxn modelId="{C876E6F5-A5C6-4EE5-9F6A-68EF34EE78C7}" type="presParOf" srcId="{1E1E3FB6-30D6-4D6F-A05C-2DF6C309ED59}" destId="{945675F2-5E8B-472F-8CBE-8E332FDFA104}" srcOrd="10" destOrd="0" presId="urn:microsoft.com/office/officeart/2005/8/layout/cycle8"/>
    <dgm:cxn modelId="{F8DDDAFD-CA73-47EA-8496-07C234FC067F}" type="presParOf" srcId="{1E1E3FB6-30D6-4D6F-A05C-2DF6C309ED59}" destId="{852FAF1C-210D-49ED-B1CC-116814198C7C}" srcOrd="11" destOrd="0" presId="urn:microsoft.com/office/officeart/2005/8/layout/cycle8"/>
    <dgm:cxn modelId="{EF90B104-73DF-429F-9BD7-077C426C849A}" type="presParOf" srcId="{1E1E3FB6-30D6-4D6F-A05C-2DF6C309ED59}" destId="{B7250143-3861-4996-AAB9-67A2C97384C8}" srcOrd="12" destOrd="0" presId="urn:microsoft.com/office/officeart/2005/8/layout/cycle8"/>
    <dgm:cxn modelId="{90675F06-2864-47F1-A8B3-753B054EF868}" type="presParOf" srcId="{1E1E3FB6-30D6-4D6F-A05C-2DF6C309ED59}" destId="{DC6B6CA4-1481-41F2-8B44-F6731C9BC951}" srcOrd="13" destOrd="0" presId="urn:microsoft.com/office/officeart/2005/8/layout/cycle8"/>
    <dgm:cxn modelId="{6EC640ED-B20E-436D-A332-550D211548D9}" type="presParOf" srcId="{1E1E3FB6-30D6-4D6F-A05C-2DF6C309ED59}" destId="{F25060CC-030D-420D-9D54-E0415AB2D69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90ABF2-3F52-477C-AF43-780B6E836426}" type="doc">
      <dgm:prSet loTypeId="urn:microsoft.com/office/officeart/2005/8/layout/process2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nb-NO"/>
        </a:p>
      </dgm:t>
    </dgm:pt>
    <dgm:pt modelId="{F1221C70-73C3-4B98-9FA3-3F8A736DA217}">
      <dgm:prSet phldrT="[Text]" custT="1"/>
      <dgm:spPr>
        <a:solidFill>
          <a:srgbClr val="8ADCBC"/>
        </a:solidFill>
      </dgm:spPr>
      <dgm:t>
        <a:bodyPr lIns="144000"/>
        <a:lstStyle/>
        <a:p>
          <a:pPr algn="l"/>
          <a:r>
            <a:rPr lang="en-GB" sz="1600" noProof="0" dirty="0">
              <a:solidFill>
                <a:schemeClr val="tx1"/>
              </a:solidFill>
            </a:rPr>
            <a:t>1. Define the journey context</a:t>
          </a:r>
        </a:p>
      </dgm:t>
    </dgm:pt>
    <dgm:pt modelId="{CEA25EE5-75BB-40C1-B9D4-6294080B5BCB}" type="parTrans" cxnId="{149E3B79-FB96-4C9C-A60B-FA100CD9444A}">
      <dgm:prSet/>
      <dgm:spPr/>
      <dgm:t>
        <a:bodyPr/>
        <a:lstStyle/>
        <a:p>
          <a:endParaRPr lang="nb-NO"/>
        </a:p>
      </dgm:t>
    </dgm:pt>
    <dgm:pt modelId="{66459D78-132C-4440-B5F2-A5107FC358D0}" type="sibTrans" cxnId="{149E3B79-FB96-4C9C-A60B-FA100CD9444A}">
      <dgm:prSet/>
      <dgm:spPr>
        <a:solidFill>
          <a:srgbClr val="CDFAE1"/>
        </a:solidFill>
        <a:ln>
          <a:solidFill>
            <a:srgbClr val="14B978"/>
          </a:solidFill>
        </a:ln>
      </dgm:spPr>
      <dgm:t>
        <a:bodyPr/>
        <a:lstStyle/>
        <a:p>
          <a:endParaRPr lang="en-GB" dirty="0"/>
        </a:p>
      </dgm:t>
    </dgm:pt>
    <dgm:pt modelId="{BA4B6209-7BA9-486E-AF3D-F7A39E2102E8}">
      <dgm:prSet phldrT="[Text]" phldr="0" custT="1"/>
      <dgm:spPr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44000" tIns="68580" rIns="68580" bIns="68580" numCol="1" spcCol="1270" anchor="ctr" anchorCtr="0"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2. </a:t>
          </a:r>
          <a:r>
            <a:rPr lang="en-GB" sz="1600" kern="1200" dirty="0">
              <a:solidFill>
                <a:srgbClr val="000000"/>
              </a:solidFill>
              <a:latin typeface="Aptos"/>
              <a:ea typeface="+mn-ea"/>
              <a:cs typeface="+mn-cs"/>
            </a:rPr>
            <a:t>Outline the journey</a:t>
          </a:r>
        </a:p>
      </dgm:t>
    </dgm:pt>
    <dgm:pt modelId="{46797D80-866E-48FF-A214-A772A7B31099}" type="parTrans" cxnId="{738D2C55-BA39-4BD8-A708-F9F046ABCC42}">
      <dgm:prSet/>
      <dgm:spPr/>
      <dgm:t>
        <a:bodyPr/>
        <a:lstStyle/>
        <a:p>
          <a:endParaRPr lang="nb-NO"/>
        </a:p>
      </dgm:t>
    </dgm:pt>
    <dgm:pt modelId="{93B77B45-B3A8-4000-88E6-5BFB37B49E14}" type="sibTrans" cxnId="{738D2C55-BA39-4BD8-A708-F9F046ABCC42}">
      <dgm:prSet custT="1"/>
      <dgm:spPr>
        <a:solidFill>
          <a:srgbClr val="CDFAE1"/>
        </a:solidFill>
        <a:ln>
          <a:solidFill>
            <a:srgbClr val="14B978"/>
          </a:solidFill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gm:t>
    </dgm:pt>
    <dgm:pt modelId="{701ABC64-A688-43CA-B333-F46D1F4B7F5C}">
      <dgm:prSet phldrT="[Text]" phldr="0" custT="1"/>
      <dgm:spPr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44000" tIns="68580" rIns="68580" bIns="68580" numCol="1" spcCol="1270" anchor="ctr" anchorCtr="0"/>
        <a:lstStyle/>
        <a:p>
          <a:pPr algn="l"/>
          <a:r>
            <a:rPr lang="en-GB" sz="1600" kern="1200" dirty="0">
              <a:solidFill>
                <a:schemeClr val="tx1"/>
              </a:solidFill>
            </a:rPr>
            <a:t>5. Choose the appropriate </a:t>
          </a:r>
          <a:r>
            <a:rPr lang="en-GB" sz="1600" kern="1200" dirty="0">
              <a:solidFill>
                <a:schemeClr val="tx1"/>
              </a:solidFill>
              <a:latin typeface="Aptos"/>
              <a:ea typeface="+mn-ea"/>
              <a:cs typeface="+mn-cs"/>
            </a:rPr>
            <a:t>diagram</a:t>
          </a:r>
        </a:p>
      </dgm:t>
    </dgm:pt>
    <dgm:pt modelId="{16FF326D-7029-465C-9000-0711C3D5A3F3}" type="parTrans" cxnId="{ACADABC2-E916-4A44-882F-12A420017738}">
      <dgm:prSet/>
      <dgm:spPr/>
      <dgm:t>
        <a:bodyPr/>
        <a:lstStyle/>
        <a:p>
          <a:endParaRPr lang="nb-NO"/>
        </a:p>
      </dgm:t>
    </dgm:pt>
    <dgm:pt modelId="{02BA888E-F8DE-4E35-A7EC-16AC8F24C59D}" type="sibTrans" cxnId="{ACADABC2-E916-4A44-882F-12A420017738}">
      <dgm:prSet/>
      <dgm:spPr/>
      <dgm:t>
        <a:bodyPr/>
        <a:lstStyle/>
        <a:p>
          <a:endParaRPr lang="nb-NO"/>
        </a:p>
      </dgm:t>
    </dgm:pt>
    <dgm:pt modelId="{BB99EA10-8502-467A-A99F-EADE56DA72A2}">
      <dgm:prSet custT="1"/>
      <dgm:spPr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44000" tIns="68580" rIns="68580" bIns="68580" numCol="1" spcCol="1270" anchor="ctr" anchorCtr="0"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>
              <a:solidFill>
                <a:srgbClr val="000000"/>
              </a:solidFill>
              <a:latin typeface="Aptos"/>
              <a:ea typeface="+mn-ea"/>
              <a:cs typeface="+mn-cs"/>
            </a:rPr>
            <a:t>4. Connect the touchpoints</a:t>
          </a:r>
        </a:p>
      </dgm:t>
    </dgm:pt>
    <dgm:pt modelId="{D46425FB-5D47-4D93-86D0-0B7D141A54E2}" type="parTrans" cxnId="{7DAE64B8-7858-4383-87EE-EC81182A2D5D}">
      <dgm:prSet/>
      <dgm:spPr/>
      <dgm:t>
        <a:bodyPr/>
        <a:lstStyle/>
        <a:p>
          <a:endParaRPr lang="nb-NO"/>
        </a:p>
      </dgm:t>
    </dgm:pt>
    <dgm:pt modelId="{DA613BC2-4B04-49E6-AC40-27C69E6E884A}" type="sibTrans" cxnId="{7DAE64B8-7858-4383-87EE-EC81182A2D5D}">
      <dgm:prSet custT="1"/>
      <dgm:spPr>
        <a:solidFill>
          <a:srgbClr val="CDFAE1"/>
        </a:solidFill>
        <a:ln>
          <a:solidFill>
            <a:srgbClr val="14B978"/>
          </a:solidFill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gm:t>
    </dgm:pt>
    <dgm:pt modelId="{E71535B0-4FD2-4EFE-A7D5-5BF80CF717A4}">
      <dgm:prSet custT="1"/>
      <dgm:spPr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44000" tIns="68580" rIns="68580" bIns="68580" numCol="1" spcCol="1270" anchor="ctr" anchorCtr="0"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>
              <a:solidFill>
                <a:srgbClr val="000000"/>
              </a:solidFill>
              <a:latin typeface="Aptos"/>
              <a:ea typeface="+mn-ea"/>
              <a:cs typeface="+mn-cs"/>
            </a:rPr>
            <a:t>3. Identify the touchpoints</a:t>
          </a:r>
        </a:p>
      </dgm:t>
    </dgm:pt>
    <dgm:pt modelId="{FB5B083F-E26D-4800-916F-5DABA3277043}" type="parTrans" cxnId="{82B292F1-78F9-42F1-92FE-DDF3B133E8B7}">
      <dgm:prSet/>
      <dgm:spPr/>
      <dgm:t>
        <a:bodyPr/>
        <a:lstStyle/>
        <a:p>
          <a:endParaRPr lang="nb-NO"/>
        </a:p>
      </dgm:t>
    </dgm:pt>
    <dgm:pt modelId="{6E0C6D6B-AF5F-4BBD-B181-42B9EECC63C9}" type="sibTrans" cxnId="{82B292F1-78F9-42F1-92FE-DDF3B133E8B7}">
      <dgm:prSet custT="1"/>
      <dgm:spPr>
        <a:solidFill>
          <a:srgbClr val="CDFAE1"/>
        </a:solidFill>
        <a:ln>
          <a:solidFill>
            <a:srgbClr val="14B978"/>
          </a:solidFill>
        </a:ln>
        <a:effectLst/>
      </dgm:spPr>
      <dgm:t>
        <a:bodyPr spcFirstLastPara="0" vert="horz" wrap="square" lIns="0" tIns="0" rIns="0" bIns="0" numCol="1" spcCol="1270" anchor="ctr" anchorCtr="0"/>
        <a:lstStyle/>
        <a:p>
          <a:endParaRPr lang="en-GB" sz="200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gm:t>
    </dgm:pt>
    <dgm:pt modelId="{67C36B6A-162A-4C89-89AA-4DEA7D894970}" type="pres">
      <dgm:prSet presAssocID="{F090ABF2-3F52-477C-AF43-780B6E836426}" presName="linearFlow" presStyleCnt="0">
        <dgm:presLayoutVars>
          <dgm:resizeHandles val="exact"/>
        </dgm:presLayoutVars>
      </dgm:prSet>
      <dgm:spPr/>
    </dgm:pt>
    <dgm:pt modelId="{22890E58-B48D-4F62-816D-0F8205BC4F0C}" type="pres">
      <dgm:prSet presAssocID="{F1221C70-73C3-4B98-9FA3-3F8A736DA217}" presName="node" presStyleLbl="node1" presStyleIdx="0" presStyleCnt="5" custScaleX="165653" custScaleY="49224">
        <dgm:presLayoutVars>
          <dgm:bulletEnabled val="1"/>
        </dgm:presLayoutVars>
      </dgm:prSet>
      <dgm:spPr/>
    </dgm:pt>
    <dgm:pt modelId="{9F88CD53-9375-4A89-8C1C-5CE07074B593}" type="pres">
      <dgm:prSet presAssocID="{66459D78-132C-4440-B5F2-A5107FC358D0}" presName="sibTrans" presStyleLbl="sibTrans2D1" presStyleIdx="0" presStyleCnt="4" custScaleY="87509"/>
      <dgm:spPr/>
    </dgm:pt>
    <dgm:pt modelId="{B15812E8-207A-490F-96C5-5DB737D62944}" type="pres">
      <dgm:prSet presAssocID="{66459D78-132C-4440-B5F2-A5107FC358D0}" presName="connectorText" presStyleLbl="sibTrans2D1" presStyleIdx="0" presStyleCnt="4"/>
      <dgm:spPr/>
    </dgm:pt>
    <dgm:pt modelId="{67EBBD85-1D1C-49B3-83AF-D1B126DA859E}" type="pres">
      <dgm:prSet presAssocID="{BA4B6209-7BA9-486E-AF3D-F7A39E2102E8}" presName="node" presStyleLbl="node1" presStyleIdx="1" presStyleCnt="5" custScaleX="165653" custScaleY="49224">
        <dgm:presLayoutVars>
          <dgm:bulletEnabled val="1"/>
        </dgm:presLayoutVars>
      </dgm:prSet>
      <dgm:spPr/>
    </dgm:pt>
    <dgm:pt modelId="{C7C1E72B-34FD-480D-B8E5-861FD37F967E}" type="pres">
      <dgm:prSet presAssocID="{93B77B45-B3A8-4000-88E6-5BFB37B49E14}" presName="sibTrans" presStyleLbl="sibTrans2D1" presStyleIdx="1" presStyleCnt="4" custScaleY="87509"/>
      <dgm:spPr>
        <a:xfrm rot="5400000">
          <a:off x="1967434" y="1656308"/>
          <a:ext cx="411384" cy="493661"/>
        </a:xfrm>
        <a:prstGeom prst="rightArrow">
          <a:avLst>
            <a:gd name="adj1" fmla="val 60000"/>
            <a:gd name="adj2" fmla="val 50000"/>
          </a:avLst>
        </a:prstGeom>
      </dgm:spPr>
    </dgm:pt>
    <dgm:pt modelId="{4F3CCB3B-59F5-454D-9BCE-DD35795DD2AB}" type="pres">
      <dgm:prSet presAssocID="{93B77B45-B3A8-4000-88E6-5BFB37B49E14}" presName="connectorText" presStyleLbl="sibTrans2D1" presStyleIdx="1" presStyleCnt="4"/>
      <dgm:spPr/>
    </dgm:pt>
    <dgm:pt modelId="{CCC99C8E-DD5D-4DB1-94CF-4CAF2A4E70E9}" type="pres">
      <dgm:prSet presAssocID="{E71535B0-4FD2-4EFE-A7D5-5BF80CF717A4}" presName="node" presStyleLbl="node1" presStyleIdx="2" presStyleCnt="5" custScaleX="165653" custScaleY="49224">
        <dgm:presLayoutVars>
          <dgm:bulletEnabled val="1"/>
        </dgm:presLayoutVars>
      </dgm:prSet>
      <dgm:spPr/>
    </dgm:pt>
    <dgm:pt modelId="{A4B18F55-2C90-418A-8749-EE8110617427}" type="pres">
      <dgm:prSet presAssocID="{6E0C6D6B-AF5F-4BBD-B181-42B9EECC63C9}" presName="sibTrans" presStyleLbl="sibTrans2D1" presStyleIdx="2" presStyleCnt="4" custScaleY="87509"/>
      <dgm:spPr>
        <a:xfrm rot="5343547">
          <a:off x="1976344" y="2744821"/>
          <a:ext cx="411440" cy="493661"/>
        </a:xfrm>
        <a:prstGeom prst="rightArrow">
          <a:avLst>
            <a:gd name="adj1" fmla="val 60000"/>
            <a:gd name="adj2" fmla="val 50000"/>
          </a:avLst>
        </a:prstGeom>
      </dgm:spPr>
    </dgm:pt>
    <dgm:pt modelId="{B5389053-7DED-45D2-B301-6849FE351FC4}" type="pres">
      <dgm:prSet presAssocID="{6E0C6D6B-AF5F-4BBD-B181-42B9EECC63C9}" presName="connectorText" presStyleLbl="sibTrans2D1" presStyleIdx="2" presStyleCnt="4"/>
      <dgm:spPr/>
    </dgm:pt>
    <dgm:pt modelId="{9E7F5922-8B37-40BA-88C4-84B6B2A969CF}" type="pres">
      <dgm:prSet presAssocID="{BB99EA10-8502-467A-A99F-EADE56DA72A2}" presName="node" presStyleLbl="node1" presStyleIdx="3" presStyleCnt="5" custScaleX="165653" custScaleY="49224" custLinFactNeighborX="872">
        <dgm:presLayoutVars>
          <dgm:bulletEnabled val="1"/>
        </dgm:presLayoutVars>
      </dgm:prSet>
      <dgm:spPr/>
    </dgm:pt>
    <dgm:pt modelId="{A779412A-2C65-41CF-8979-563B5AD62400}" type="pres">
      <dgm:prSet presAssocID="{DA613BC2-4B04-49E6-AC40-27C69E6E884A}" presName="sibTrans" presStyleLbl="sibTrans2D1" presStyleIdx="3" presStyleCnt="4" custScaleY="87509"/>
      <dgm:spPr>
        <a:xfrm rot="5456453">
          <a:off x="1976344" y="3833334"/>
          <a:ext cx="411440" cy="493661"/>
        </a:xfrm>
        <a:prstGeom prst="rightArrow">
          <a:avLst>
            <a:gd name="adj1" fmla="val 60000"/>
            <a:gd name="adj2" fmla="val 50000"/>
          </a:avLst>
        </a:prstGeom>
      </dgm:spPr>
    </dgm:pt>
    <dgm:pt modelId="{0D11671D-E81C-4523-B6A1-A4A3ACB639DA}" type="pres">
      <dgm:prSet presAssocID="{DA613BC2-4B04-49E6-AC40-27C69E6E884A}" presName="connectorText" presStyleLbl="sibTrans2D1" presStyleIdx="3" presStyleCnt="4"/>
      <dgm:spPr/>
    </dgm:pt>
    <dgm:pt modelId="{4865EEB2-A7DF-4161-9140-65848E606194}" type="pres">
      <dgm:prSet presAssocID="{701ABC64-A688-43CA-B333-F46D1F4B7F5C}" presName="node" presStyleLbl="node1" presStyleIdx="4" presStyleCnt="5" custScaleX="165653" custScaleY="49224">
        <dgm:presLayoutVars>
          <dgm:bulletEnabled val="1"/>
        </dgm:presLayoutVars>
      </dgm:prSet>
      <dgm:spPr/>
    </dgm:pt>
  </dgm:ptLst>
  <dgm:cxnLst>
    <dgm:cxn modelId="{3E830204-D041-4062-98E0-B53259942F11}" type="presOf" srcId="{93B77B45-B3A8-4000-88E6-5BFB37B49E14}" destId="{4F3CCB3B-59F5-454D-9BCE-DD35795DD2AB}" srcOrd="1" destOrd="0" presId="urn:microsoft.com/office/officeart/2005/8/layout/process2"/>
    <dgm:cxn modelId="{72799138-B080-49B3-9421-30D3A5E39F2A}" type="presOf" srcId="{DA613BC2-4B04-49E6-AC40-27C69E6E884A}" destId="{0D11671D-E81C-4523-B6A1-A4A3ACB639DA}" srcOrd="1" destOrd="0" presId="urn:microsoft.com/office/officeart/2005/8/layout/process2"/>
    <dgm:cxn modelId="{93FAAF47-FE9F-4FE3-91ED-CEDDBBB0FC56}" type="presOf" srcId="{F1221C70-73C3-4B98-9FA3-3F8A736DA217}" destId="{22890E58-B48D-4F62-816D-0F8205BC4F0C}" srcOrd="0" destOrd="0" presId="urn:microsoft.com/office/officeart/2005/8/layout/process2"/>
    <dgm:cxn modelId="{738D2C55-BA39-4BD8-A708-F9F046ABCC42}" srcId="{F090ABF2-3F52-477C-AF43-780B6E836426}" destId="{BA4B6209-7BA9-486E-AF3D-F7A39E2102E8}" srcOrd="1" destOrd="0" parTransId="{46797D80-866E-48FF-A214-A772A7B31099}" sibTransId="{93B77B45-B3A8-4000-88E6-5BFB37B49E14}"/>
    <dgm:cxn modelId="{1D86B275-7917-4DBF-A587-4251DCD8BD9B}" type="presOf" srcId="{6E0C6D6B-AF5F-4BBD-B181-42B9EECC63C9}" destId="{B5389053-7DED-45D2-B301-6849FE351FC4}" srcOrd="1" destOrd="0" presId="urn:microsoft.com/office/officeart/2005/8/layout/process2"/>
    <dgm:cxn modelId="{149E3B79-FB96-4C9C-A60B-FA100CD9444A}" srcId="{F090ABF2-3F52-477C-AF43-780B6E836426}" destId="{F1221C70-73C3-4B98-9FA3-3F8A736DA217}" srcOrd="0" destOrd="0" parTransId="{CEA25EE5-75BB-40C1-B9D4-6294080B5BCB}" sibTransId="{66459D78-132C-4440-B5F2-A5107FC358D0}"/>
    <dgm:cxn modelId="{DB18EC59-CE5B-4C88-968F-F9D43F68F559}" type="presOf" srcId="{66459D78-132C-4440-B5F2-A5107FC358D0}" destId="{B15812E8-207A-490F-96C5-5DB737D62944}" srcOrd="1" destOrd="0" presId="urn:microsoft.com/office/officeart/2005/8/layout/process2"/>
    <dgm:cxn modelId="{73B63C80-72FA-492C-BE0E-9DE6FE0908C1}" type="presOf" srcId="{66459D78-132C-4440-B5F2-A5107FC358D0}" destId="{9F88CD53-9375-4A89-8C1C-5CE07074B593}" srcOrd="0" destOrd="0" presId="urn:microsoft.com/office/officeart/2005/8/layout/process2"/>
    <dgm:cxn modelId="{525F1997-795F-457F-99E2-BC042E5DA535}" type="presOf" srcId="{BA4B6209-7BA9-486E-AF3D-F7A39E2102E8}" destId="{67EBBD85-1D1C-49B3-83AF-D1B126DA859E}" srcOrd="0" destOrd="0" presId="urn:microsoft.com/office/officeart/2005/8/layout/process2"/>
    <dgm:cxn modelId="{CB1854A2-2EE0-461C-904B-86DC2825A2C7}" type="presOf" srcId="{93B77B45-B3A8-4000-88E6-5BFB37B49E14}" destId="{C7C1E72B-34FD-480D-B8E5-861FD37F967E}" srcOrd="0" destOrd="0" presId="urn:microsoft.com/office/officeart/2005/8/layout/process2"/>
    <dgm:cxn modelId="{30B14EAA-680E-4F12-937B-683765923994}" type="presOf" srcId="{F090ABF2-3F52-477C-AF43-780B6E836426}" destId="{67C36B6A-162A-4C89-89AA-4DEA7D894970}" srcOrd="0" destOrd="0" presId="urn:microsoft.com/office/officeart/2005/8/layout/process2"/>
    <dgm:cxn modelId="{A8F2A5AA-1D75-46D7-96FE-E9678301A1C4}" type="presOf" srcId="{BB99EA10-8502-467A-A99F-EADE56DA72A2}" destId="{9E7F5922-8B37-40BA-88C4-84B6B2A969CF}" srcOrd="0" destOrd="0" presId="urn:microsoft.com/office/officeart/2005/8/layout/process2"/>
    <dgm:cxn modelId="{3D6E94B4-A70D-48B7-A386-D339C676F528}" type="presOf" srcId="{DA613BC2-4B04-49E6-AC40-27C69E6E884A}" destId="{A779412A-2C65-41CF-8979-563B5AD62400}" srcOrd="0" destOrd="0" presId="urn:microsoft.com/office/officeart/2005/8/layout/process2"/>
    <dgm:cxn modelId="{7DAE64B8-7858-4383-87EE-EC81182A2D5D}" srcId="{F090ABF2-3F52-477C-AF43-780B6E836426}" destId="{BB99EA10-8502-467A-A99F-EADE56DA72A2}" srcOrd="3" destOrd="0" parTransId="{D46425FB-5D47-4D93-86D0-0B7D141A54E2}" sibTransId="{DA613BC2-4B04-49E6-AC40-27C69E6E884A}"/>
    <dgm:cxn modelId="{ACADABC2-E916-4A44-882F-12A420017738}" srcId="{F090ABF2-3F52-477C-AF43-780B6E836426}" destId="{701ABC64-A688-43CA-B333-F46D1F4B7F5C}" srcOrd="4" destOrd="0" parTransId="{16FF326D-7029-465C-9000-0711C3D5A3F3}" sibTransId="{02BA888E-F8DE-4E35-A7EC-16AC8F24C59D}"/>
    <dgm:cxn modelId="{8A82F0E5-4114-45BD-8A6E-EB6A2A1562C7}" type="presOf" srcId="{6E0C6D6B-AF5F-4BBD-B181-42B9EECC63C9}" destId="{A4B18F55-2C90-418A-8749-EE8110617427}" srcOrd="0" destOrd="0" presId="urn:microsoft.com/office/officeart/2005/8/layout/process2"/>
    <dgm:cxn modelId="{82B292F1-78F9-42F1-92FE-DDF3B133E8B7}" srcId="{F090ABF2-3F52-477C-AF43-780B6E836426}" destId="{E71535B0-4FD2-4EFE-A7D5-5BF80CF717A4}" srcOrd="2" destOrd="0" parTransId="{FB5B083F-E26D-4800-916F-5DABA3277043}" sibTransId="{6E0C6D6B-AF5F-4BBD-B181-42B9EECC63C9}"/>
    <dgm:cxn modelId="{958448F5-902C-453D-A3CA-13BCFB7EEF5B}" type="presOf" srcId="{E71535B0-4FD2-4EFE-A7D5-5BF80CF717A4}" destId="{CCC99C8E-DD5D-4DB1-94CF-4CAF2A4E70E9}" srcOrd="0" destOrd="0" presId="urn:microsoft.com/office/officeart/2005/8/layout/process2"/>
    <dgm:cxn modelId="{93519FFF-DAF3-4355-AA4F-73CD6E22A0B7}" type="presOf" srcId="{701ABC64-A688-43CA-B333-F46D1F4B7F5C}" destId="{4865EEB2-A7DF-4161-9140-65848E606194}" srcOrd="0" destOrd="0" presId="urn:microsoft.com/office/officeart/2005/8/layout/process2"/>
    <dgm:cxn modelId="{625FBBC3-4B22-4EE6-972A-209B91ADA083}" type="presParOf" srcId="{67C36B6A-162A-4C89-89AA-4DEA7D894970}" destId="{22890E58-B48D-4F62-816D-0F8205BC4F0C}" srcOrd="0" destOrd="0" presId="urn:microsoft.com/office/officeart/2005/8/layout/process2"/>
    <dgm:cxn modelId="{4315176D-B684-48CD-AED7-58325D6F0705}" type="presParOf" srcId="{67C36B6A-162A-4C89-89AA-4DEA7D894970}" destId="{9F88CD53-9375-4A89-8C1C-5CE07074B593}" srcOrd="1" destOrd="0" presId="urn:microsoft.com/office/officeart/2005/8/layout/process2"/>
    <dgm:cxn modelId="{545229D5-BA06-4282-9BD6-0E0F06C6CC37}" type="presParOf" srcId="{9F88CD53-9375-4A89-8C1C-5CE07074B593}" destId="{B15812E8-207A-490F-96C5-5DB737D62944}" srcOrd="0" destOrd="0" presId="urn:microsoft.com/office/officeart/2005/8/layout/process2"/>
    <dgm:cxn modelId="{F5B7C5B4-0E8B-4428-89D1-EE6368BE3C9B}" type="presParOf" srcId="{67C36B6A-162A-4C89-89AA-4DEA7D894970}" destId="{67EBBD85-1D1C-49B3-83AF-D1B126DA859E}" srcOrd="2" destOrd="0" presId="urn:microsoft.com/office/officeart/2005/8/layout/process2"/>
    <dgm:cxn modelId="{405A74B8-E1BC-40D8-BEA7-9867BB5CA978}" type="presParOf" srcId="{67C36B6A-162A-4C89-89AA-4DEA7D894970}" destId="{C7C1E72B-34FD-480D-B8E5-861FD37F967E}" srcOrd="3" destOrd="0" presId="urn:microsoft.com/office/officeart/2005/8/layout/process2"/>
    <dgm:cxn modelId="{A600DAA5-0229-471E-92AA-6520E20FC53C}" type="presParOf" srcId="{C7C1E72B-34FD-480D-B8E5-861FD37F967E}" destId="{4F3CCB3B-59F5-454D-9BCE-DD35795DD2AB}" srcOrd="0" destOrd="0" presId="urn:microsoft.com/office/officeart/2005/8/layout/process2"/>
    <dgm:cxn modelId="{00093E89-26F8-44AE-8A89-6B2270D576B5}" type="presParOf" srcId="{67C36B6A-162A-4C89-89AA-4DEA7D894970}" destId="{CCC99C8E-DD5D-4DB1-94CF-4CAF2A4E70E9}" srcOrd="4" destOrd="0" presId="urn:microsoft.com/office/officeart/2005/8/layout/process2"/>
    <dgm:cxn modelId="{70FC7FE8-D946-4FAE-B1DB-5E11E11130F8}" type="presParOf" srcId="{67C36B6A-162A-4C89-89AA-4DEA7D894970}" destId="{A4B18F55-2C90-418A-8749-EE8110617427}" srcOrd="5" destOrd="0" presId="urn:microsoft.com/office/officeart/2005/8/layout/process2"/>
    <dgm:cxn modelId="{DDD43620-67FD-4B5D-9B64-2169651FEE4D}" type="presParOf" srcId="{A4B18F55-2C90-418A-8749-EE8110617427}" destId="{B5389053-7DED-45D2-B301-6849FE351FC4}" srcOrd="0" destOrd="0" presId="urn:microsoft.com/office/officeart/2005/8/layout/process2"/>
    <dgm:cxn modelId="{F65CEC79-D740-4253-B47D-9787ECC8FDC8}" type="presParOf" srcId="{67C36B6A-162A-4C89-89AA-4DEA7D894970}" destId="{9E7F5922-8B37-40BA-88C4-84B6B2A969CF}" srcOrd="6" destOrd="0" presId="urn:microsoft.com/office/officeart/2005/8/layout/process2"/>
    <dgm:cxn modelId="{E327DD34-A480-4506-9CA6-BE8251191E1D}" type="presParOf" srcId="{67C36B6A-162A-4C89-89AA-4DEA7D894970}" destId="{A779412A-2C65-41CF-8979-563B5AD62400}" srcOrd="7" destOrd="0" presId="urn:microsoft.com/office/officeart/2005/8/layout/process2"/>
    <dgm:cxn modelId="{7D53ACD3-8CC4-4C8E-B738-2F81924F5059}" type="presParOf" srcId="{A779412A-2C65-41CF-8979-563B5AD62400}" destId="{0D11671D-E81C-4523-B6A1-A4A3ACB639DA}" srcOrd="0" destOrd="0" presId="urn:microsoft.com/office/officeart/2005/8/layout/process2"/>
    <dgm:cxn modelId="{13DCC3AF-29CF-40B3-81A4-BB7C7F61500B}" type="presParOf" srcId="{67C36B6A-162A-4C89-89AA-4DEA7D894970}" destId="{4865EEB2-A7DF-4161-9140-65848E60619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C884D-D73E-4F21-A01B-1140718A3AAD}">
      <dsp:nvSpPr>
        <dsp:cNvPr id="0" name=""/>
        <dsp:cNvSpPr/>
      </dsp:nvSpPr>
      <dsp:spPr>
        <a:xfrm>
          <a:off x="1321665" y="261959"/>
          <a:ext cx="3385322" cy="3385322"/>
        </a:xfrm>
        <a:prstGeom prst="pie">
          <a:avLst>
            <a:gd name="adj1" fmla="val 16200000"/>
            <a:gd name="adj2" fmla="val 1800000"/>
          </a:avLst>
        </a:prstGeom>
        <a:solidFill>
          <a:srgbClr val="CDFA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n-GB" sz="1200" b="1" kern="1200" dirty="0">
              <a:solidFill>
                <a:schemeClr val="tx1"/>
              </a:solidFill>
            </a:rPr>
            <a:t>Machine-readable format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 err="1">
              <a:solidFill>
                <a:schemeClr val="tx1"/>
              </a:solidFill>
            </a:rPr>
            <a:t>xCJML</a:t>
          </a:r>
          <a:r>
            <a:rPr lang="en-GB" sz="1050" kern="1200" dirty="0">
              <a:solidFill>
                <a:schemeClr val="tx1"/>
              </a:solidFill>
            </a:rPr>
            <a:t> is an XML-based format for storage, exchange, and interoperability</a:t>
          </a:r>
          <a:r>
            <a:rPr lang="en-GB" sz="1000" kern="1200" dirty="0">
              <a:solidFill>
                <a:schemeClr val="tx1"/>
              </a:solidFill>
            </a:rPr>
            <a:t>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700" kern="1200" dirty="0">
            <a:solidFill>
              <a:schemeClr val="tx1"/>
            </a:solidFill>
          </a:endParaRPr>
        </a:p>
      </dsp:txBody>
      <dsp:txXfrm>
        <a:off x="3105810" y="979325"/>
        <a:ext cx="1209043" cy="1007536"/>
      </dsp:txXfrm>
    </dsp:sp>
    <dsp:sp modelId="{F2BAAE85-9E9F-4E3B-9B32-F95BC736EE64}">
      <dsp:nvSpPr>
        <dsp:cNvPr id="0" name=""/>
        <dsp:cNvSpPr/>
      </dsp:nvSpPr>
      <dsp:spPr>
        <a:xfrm>
          <a:off x="1251943" y="382863"/>
          <a:ext cx="3385322" cy="3385322"/>
        </a:xfrm>
        <a:prstGeom prst="pie">
          <a:avLst>
            <a:gd name="adj1" fmla="val 1800000"/>
            <a:gd name="adj2" fmla="val 9000000"/>
          </a:avLst>
        </a:prstGeom>
        <a:solidFill>
          <a:srgbClr val="CDFA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n-GB" sz="1200" b="1" kern="1200" dirty="0">
              <a:solidFill>
                <a:schemeClr val="tx1"/>
              </a:solidFill>
            </a:rPr>
            <a:t>Tool support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b="0" kern="1200" dirty="0">
              <a:solidFill>
                <a:schemeClr val="tx1"/>
              </a:solidFill>
            </a:rPr>
            <a:t>Provides templates for journey diagrams and data, and tools for creating, visualizing, comparing, and </a:t>
          </a:r>
          <a:r>
            <a:rPr lang="en-GB" sz="1050" b="0" kern="1200" dirty="0" err="1">
              <a:solidFill>
                <a:schemeClr val="tx1"/>
              </a:solidFill>
            </a:rPr>
            <a:t>analyzing</a:t>
          </a:r>
          <a:r>
            <a:rPr lang="en-GB" sz="1050" b="0" kern="1200" dirty="0">
              <a:solidFill>
                <a:schemeClr val="tx1"/>
              </a:solidFill>
            </a:rPr>
            <a:t> journey models.</a:t>
          </a:r>
        </a:p>
      </dsp:txBody>
      <dsp:txXfrm>
        <a:off x="2057972" y="2579293"/>
        <a:ext cx="1813565" cy="886632"/>
      </dsp:txXfrm>
    </dsp:sp>
    <dsp:sp modelId="{E27805D3-10C4-4635-B70F-051BC6EC4F8F}">
      <dsp:nvSpPr>
        <dsp:cNvPr id="0" name=""/>
        <dsp:cNvSpPr/>
      </dsp:nvSpPr>
      <dsp:spPr>
        <a:xfrm>
          <a:off x="1182222" y="261959"/>
          <a:ext cx="3385322" cy="3385322"/>
        </a:xfrm>
        <a:prstGeom prst="pie">
          <a:avLst>
            <a:gd name="adj1" fmla="val 9000000"/>
            <a:gd name="adj2" fmla="val 16200000"/>
          </a:avLst>
        </a:prstGeom>
        <a:solidFill>
          <a:srgbClr val="CDFA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n-GB" sz="1200" b="1" kern="1200" dirty="0">
              <a:solidFill>
                <a:schemeClr val="tx1"/>
              </a:solidFill>
            </a:rPr>
            <a:t>Conceptual metamodel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>
              <a:solidFill>
                <a:schemeClr val="tx1"/>
              </a:solidFill>
            </a:rPr>
            <a:t>Defines concepts, properties, and relationships, and provides the basis for the schema definition (XSD) of the data format</a:t>
          </a:r>
        </a:p>
      </dsp:txBody>
      <dsp:txXfrm>
        <a:off x="1574355" y="979325"/>
        <a:ext cx="1209043" cy="1007536"/>
      </dsp:txXfrm>
    </dsp:sp>
    <dsp:sp modelId="{B7250143-3861-4996-AAB9-67A2C97384C8}">
      <dsp:nvSpPr>
        <dsp:cNvPr id="0" name=""/>
        <dsp:cNvSpPr/>
      </dsp:nvSpPr>
      <dsp:spPr>
        <a:xfrm>
          <a:off x="1112377" y="52391"/>
          <a:ext cx="3804457" cy="380445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8ADCBC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B6CA4-1481-41F2-8B44-F6731C9BC951}">
      <dsp:nvSpPr>
        <dsp:cNvPr id="0" name=""/>
        <dsp:cNvSpPr/>
      </dsp:nvSpPr>
      <dsp:spPr>
        <a:xfrm>
          <a:off x="1042376" y="173082"/>
          <a:ext cx="3804457" cy="380445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8ADCB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060CC-030D-420D-9D54-E0415AB2D694}">
      <dsp:nvSpPr>
        <dsp:cNvPr id="0" name=""/>
        <dsp:cNvSpPr/>
      </dsp:nvSpPr>
      <dsp:spPr>
        <a:xfrm>
          <a:off x="972375" y="52391"/>
          <a:ext cx="3804457" cy="380445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8ADCB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890E58-B48D-4F62-816D-0F8205BC4F0C}">
      <dsp:nvSpPr>
        <dsp:cNvPr id="0" name=""/>
        <dsp:cNvSpPr/>
      </dsp:nvSpPr>
      <dsp:spPr>
        <a:xfrm>
          <a:off x="475127" y="369"/>
          <a:ext cx="3395998" cy="540000"/>
        </a:xfrm>
        <a:prstGeom prst="roundRect">
          <a:avLst>
            <a:gd name="adj" fmla="val 10000"/>
          </a:avLst>
        </a:prstGeom>
        <a:solidFill>
          <a:srgbClr val="8ADC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>
              <a:solidFill>
                <a:schemeClr val="tx1"/>
              </a:solidFill>
            </a:rPr>
            <a:t>1. Define the journey context</a:t>
          </a:r>
        </a:p>
      </dsp:txBody>
      <dsp:txXfrm>
        <a:off x="490943" y="16185"/>
        <a:ext cx="3364366" cy="508368"/>
      </dsp:txXfrm>
    </dsp:sp>
    <dsp:sp modelId="{9F88CD53-9375-4A89-8C1C-5CE07074B593}">
      <dsp:nvSpPr>
        <dsp:cNvPr id="0" name=""/>
        <dsp:cNvSpPr/>
      </dsp:nvSpPr>
      <dsp:spPr>
        <a:xfrm rot="5400000">
          <a:off x="1967434" y="598626"/>
          <a:ext cx="411384" cy="431998"/>
        </a:xfrm>
        <a:prstGeom prst="rightArrow">
          <a:avLst>
            <a:gd name="adj1" fmla="val 60000"/>
            <a:gd name="adj2" fmla="val 50000"/>
          </a:avLst>
        </a:prstGeom>
        <a:solidFill>
          <a:srgbClr val="CDFAE1"/>
        </a:solidFill>
        <a:ln>
          <a:solidFill>
            <a:srgbClr val="14B97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 rot="-5400000">
        <a:off x="2043527" y="608934"/>
        <a:ext cx="259198" cy="287969"/>
      </dsp:txXfrm>
    </dsp:sp>
    <dsp:sp modelId="{67EBBD85-1D1C-49B3-83AF-D1B126DA859E}">
      <dsp:nvSpPr>
        <dsp:cNvPr id="0" name=""/>
        <dsp:cNvSpPr/>
      </dsp:nvSpPr>
      <dsp:spPr>
        <a:xfrm>
          <a:off x="475127" y="1088882"/>
          <a:ext cx="3395998" cy="540000"/>
        </a:xfrm>
        <a:prstGeom prst="roundRect">
          <a:avLst>
            <a:gd name="adj" fmla="val 10000"/>
          </a:avLst>
        </a:prstGeom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2. </a:t>
          </a:r>
          <a:r>
            <a:rPr lang="en-GB" sz="1600" kern="1200" dirty="0">
              <a:solidFill>
                <a:srgbClr val="000000"/>
              </a:solidFill>
              <a:latin typeface="Aptos"/>
              <a:ea typeface="+mn-ea"/>
              <a:cs typeface="+mn-cs"/>
            </a:rPr>
            <a:t>Outline the journey</a:t>
          </a:r>
        </a:p>
      </dsp:txBody>
      <dsp:txXfrm>
        <a:off x="490943" y="1104698"/>
        <a:ext cx="3364366" cy="508368"/>
      </dsp:txXfrm>
    </dsp:sp>
    <dsp:sp modelId="{C7C1E72B-34FD-480D-B8E5-861FD37F967E}">
      <dsp:nvSpPr>
        <dsp:cNvPr id="0" name=""/>
        <dsp:cNvSpPr/>
      </dsp:nvSpPr>
      <dsp:spPr>
        <a:xfrm rot="5400000">
          <a:off x="1967434" y="1687140"/>
          <a:ext cx="411384" cy="431998"/>
        </a:xfrm>
        <a:prstGeom prst="rightArrow">
          <a:avLst>
            <a:gd name="adj1" fmla="val 60000"/>
            <a:gd name="adj2" fmla="val 50000"/>
          </a:avLst>
        </a:prstGeom>
        <a:solidFill>
          <a:srgbClr val="CDFAE1"/>
        </a:solidFill>
        <a:ln>
          <a:solidFill>
            <a:srgbClr val="14B97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sp:txBody>
      <dsp:txXfrm rot="-5400000">
        <a:off x="2043527" y="1697448"/>
        <a:ext cx="259198" cy="287969"/>
      </dsp:txXfrm>
    </dsp:sp>
    <dsp:sp modelId="{CCC99C8E-DD5D-4DB1-94CF-4CAF2A4E70E9}">
      <dsp:nvSpPr>
        <dsp:cNvPr id="0" name=""/>
        <dsp:cNvSpPr/>
      </dsp:nvSpPr>
      <dsp:spPr>
        <a:xfrm>
          <a:off x="475127" y="2177395"/>
          <a:ext cx="3395998" cy="540000"/>
        </a:xfrm>
        <a:prstGeom prst="roundRect">
          <a:avLst>
            <a:gd name="adj" fmla="val 10000"/>
          </a:avLst>
        </a:prstGeom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>
              <a:solidFill>
                <a:srgbClr val="000000"/>
              </a:solidFill>
              <a:latin typeface="Aptos"/>
              <a:ea typeface="+mn-ea"/>
              <a:cs typeface="+mn-cs"/>
            </a:rPr>
            <a:t>3. Identify the touchpoints</a:t>
          </a:r>
        </a:p>
      </dsp:txBody>
      <dsp:txXfrm>
        <a:off x="490943" y="2193211"/>
        <a:ext cx="3364366" cy="508368"/>
      </dsp:txXfrm>
    </dsp:sp>
    <dsp:sp modelId="{A4B18F55-2C90-418A-8749-EE8110617427}">
      <dsp:nvSpPr>
        <dsp:cNvPr id="0" name=""/>
        <dsp:cNvSpPr/>
      </dsp:nvSpPr>
      <dsp:spPr>
        <a:xfrm rot="5343547">
          <a:off x="1976344" y="2775653"/>
          <a:ext cx="411440" cy="431998"/>
        </a:xfrm>
        <a:prstGeom prst="rightArrow">
          <a:avLst>
            <a:gd name="adj1" fmla="val 60000"/>
            <a:gd name="adj2" fmla="val 50000"/>
          </a:avLst>
        </a:prstGeom>
        <a:solidFill>
          <a:srgbClr val="CDFAE1"/>
        </a:solidFill>
        <a:ln>
          <a:solidFill>
            <a:srgbClr val="14B97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sp:txBody>
      <dsp:txXfrm rot="-5400000">
        <a:off x="2051452" y="2785940"/>
        <a:ext cx="259198" cy="288008"/>
      </dsp:txXfrm>
    </dsp:sp>
    <dsp:sp modelId="{9E7F5922-8B37-40BA-88C4-84B6B2A969CF}">
      <dsp:nvSpPr>
        <dsp:cNvPr id="0" name=""/>
        <dsp:cNvSpPr/>
      </dsp:nvSpPr>
      <dsp:spPr>
        <a:xfrm>
          <a:off x="493003" y="3265909"/>
          <a:ext cx="3395998" cy="540000"/>
        </a:xfrm>
        <a:prstGeom prst="roundRect">
          <a:avLst>
            <a:gd name="adj" fmla="val 10000"/>
          </a:avLst>
        </a:prstGeom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>
              <a:solidFill>
                <a:srgbClr val="000000"/>
              </a:solidFill>
              <a:latin typeface="Aptos"/>
              <a:ea typeface="+mn-ea"/>
              <a:cs typeface="+mn-cs"/>
            </a:rPr>
            <a:t>4. Connect the touchpoints</a:t>
          </a:r>
        </a:p>
      </dsp:txBody>
      <dsp:txXfrm>
        <a:off x="508819" y="3281725"/>
        <a:ext cx="3364366" cy="508368"/>
      </dsp:txXfrm>
    </dsp:sp>
    <dsp:sp modelId="{A779412A-2C65-41CF-8979-563B5AD62400}">
      <dsp:nvSpPr>
        <dsp:cNvPr id="0" name=""/>
        <dsp:cNvSpPr/>
      </dsp:nvSpPr>
      <dsp:spPr>
        <a:xfrm rot="5456453">
          <a:off x="1976344" y="3864166"/>
          <a:ext cx="411440" cy="431998"/>
        </a:xfrm>
        <a:prstGeom prst="rightArrow">
          <a:avLst>
            <a:gd name="adj1" fmla="val 60000"/>
            <a:gd name="adj2" fmla="val 50000"/>
          </a:avLst>
        </a:prstGeom>
        <a:solidFill>
          <a:srgbClr val="CDFAE1"/>
        </a:solidFill>
        <a:ln>
          <a:solidFill>
            <a:srgbClr val="14B97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sp:txBody>
      <dsp:txXfrm rot="-5400000">
        <a:off x="2053478" y="3874453"/>
        <a:ext cx="259198" cy="288008"/>
      </dsp:txXfrm>
    </dsp:sp>
    <dsp:sp modelId="{4865EEB2-A7DF-4161-9140-65848E606194}">
      <dsp:nvSpPr>
        <dsp:cNvPr id="0" name=""/>
        <dsp:cNvSpPr/>
      </dsp:nvSpPr>
      <dsp:spPr>
        <a:xfrm>
          <a:off x="475127" y="4354422"/>
          <a:ext cx="3395998" cy="540000"/>
        </a:xfrm>
        <a:prstGeom prst="roundRect">
          <a:avLst>
            <a:gd name="adj" fmla="val 10000"/>
          </a:avLst>
        </a:prstGeom>
        <a:solidFill>
          <a:srgbClr val="8ADCBC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68580" rIns="68580" bIns="6858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</a:rPr>
            <a:t>5. Choose the appropriate </a:t>
          </a:r>
          <a:r>
            <a:rPr lang="en-GB" sz="1600" kern="1200" dirty="0">
              <a:solidFill>
                <a:schemeClr val="tx1"/>
              </a:solidFill>
              <a:latin typeface="Aptos"/>
              <a:ea typeface="+mn-ea"/>
              <a:cs typeface="+mn-cs"/>
            </a:rPr>
            <a:t>diagram</a:t>
          </a:r>
        </a:p>
      </dsp:txBody>
      <dsp:txXfrm>
        <a:off x="490943" y="4370238"/>
        <a:ext cx="3364366" cy="508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61ADCD-0986-466F-BCF4-F140374402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AD45B1-DDA3-4823-B57F-398ED6D7CE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FCF2-6580-48F3-8D83-A2EDCA1574C5}" type="datetime1">
              <a:rPr lang="en-GB" smtClean="0"/>
              <a:t>09/09/2026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3B3C53-DC75-4A5C-81E7-5D7CB96E12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F6EE6-6533-46A0-A8FB-DBC25242324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1B013-C79C-4BAB-9591-CE1E1BF2A9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  <p:hf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838611-CB23-4A11-B466-01829FB3E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D025B-ACD2-45C1-B156-1DDB470CE319}" type="slidenum">
              <a:rPr lang="en-GB" smtClean="0"/>
              <a:t>‹#›</a:t>
            </a:fld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F8BE06-C1AD-4FF4-9212-678516BAB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10225-CB48-4A2A-9739-463AD2DBC31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9DA17-D4CB-4480-A329-C2AA5930B26F}" type="datetime1">
              <a:rPr lang="en-GB" smtClean="0"/>
              <a:t>09/09/2026</a:t>
            </a:fld>
            <a:endParaRPr lang="en-GB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668863D3-1D0C-412C-99BB-873840116A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5E44B7E2-ED93-42BE-81A6-FE398D91C1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691570-C65F-4C66-9CB2-8798BF7E89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287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DB66C-6117-1DBD-115C-605A6BDE2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126667-727F-DAA5-D00C-80786ECB6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CB3111-BFBD-F0C4-DEF6-8B858D6AF6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3965A-5687-E4A3-6B0D-508C3E9EE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10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65460-7521-B9D7-01CC-CC6F2270069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4AE19CC1-69B2-5A40-2844-23805628AE8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4FD33FA-EC91-2368-7416-24FD159D44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6786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11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665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12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884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13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6981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14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228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A9F7F-7C2D-877F-112E-23FB1B76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ECF341-3EF8-EA62-A543-B6AE39F86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1394A-450F-4862-5B83-0E13C0E22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741A4-B026-C51B-78B3-A541E0294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563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0533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17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137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18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307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19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053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4262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2F091-5408-6122-B405-45D8FDCE4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53CBA5-C1BE-59EA-7B73-483D7F478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A3D7C9-FC31-0713-9F10-0A7E031CF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81511A-7572-3B8D-95F7-195EA5C1EB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5359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882E3-6B76-7115-8E1E-56FDC7D7F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BE0D4D-4E16-32CC-36CF-50851449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A57C5-4440-527C-3E9B-40F5B7A5B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6DB59F-50CA-3D53-80E1-D107F1EE3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21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A3476-0FB8-3248-B94D-5E975BAF912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F46AE1EB-DE39-671B-0975-A3C96CDB9C5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C3FE87D-B29B-FCDC-A53A-8E596D6DE3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009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3EA9C-5E1D-AAAC-750F-C5138EF12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C1F0B2-F2A0-A78E-8EF1-047C3ABDB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B7B0A-49CB-31E9-EBA5-0BAB1A058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464D3-6FF4-E36F-CA1C-4CA1683FE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22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D6107-5D03-B9E8-8420-65E3147C8A3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935549A8-31A2-E23C-1785-880E61454A7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489B57-102E-D503-8250-5BB98F7B7D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3461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394A8-1402-DDF2-6136-2ACC5319F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DFA144-73E4-D133-7159-2362AA1BD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99AD2D-BD81-46B6-5300-A71430855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8C7FF-D7D4-FB0D-B6E2-C0A75567C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6158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24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6754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25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276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26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8158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27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7084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3B448-AA8A-C7A2-2D7A-76CEE8F40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1B1470-918D-C6A1-6CF2-EC44339C3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20B398-8EA0-8FE0-E01F-299218688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3B7E6-D8CB-D487-405F-4207286A7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D025B-ACD2-45C1-B156-1DDB470CE31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42EEC-1B34-805D-5210-4BBB0CB44CD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9DA17-D4CB-4480-A329-C2AA5930B26F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09/09/2026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5E4C3286-B060-8EC5-396F-A73BB555C9A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72F799F-EAEC-F4AB-4B0E-C3D999C359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5012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2447E-CA94-9AE4-7F4C-8F76BBDB2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B3DBD-507E-F46E-26A7-84EA3741D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A8D49-9D3D-583F-14B8-02BDE1614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D8EB5-A1E6-9046-FDB8-1A5AF3074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654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4982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3E418-C684-4945-99FD-AD67B519583E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1214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3E418-C684-4945-99FD-AD67B519583E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50503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FA08-5C80-F17C-06F8-6A0C599C8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D54061-C477-6958-A932-21EAECD51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3CCD0-FED6-2D9F-45C9-3867A9171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50BAE-82B6-4A74-078F-8761701AD3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4393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33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2137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34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1237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35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73543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36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2071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37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3625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38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8006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39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54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D025B-ACD2-45C1-B156-1DDB470CE31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9DA17-D4CB-4480-A329-C2AA5930B26F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09/09/2026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5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16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6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584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E8A9-5F8A-C535-FFA5-7C585B62F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14E5BB-F5F6-19CC-BFDD-9191544F97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80CBE-8488-5789-AEC3-3D28A4569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079B9-5D13-E27C-ED03-FF1D34F42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253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E418-C684-4945-99FD-AD67B51958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493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D025B-ACD2-45C1-B156-1DDB470CE319}" type="slidenum">
              <a:rPr lang="en-GB" smtClean="0"/>
              <a:t>9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F9DA17-D4CB-4480-A329-C2AA5930B26F}" type="datetime1">
              <a:rPr lang="en-GB" smtClean="0"/>
              <a:t>09/09/2026</a:t>
            </a:fld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09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833B0605-69D6-6075-308E-FAA7A0D2B50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5" name="Text Placeholder 63">
            <a:extLst>
              <a:ext uri="{FF2B5EF4-FFF2-40B4-BE49-F238E27FC236}">
                <a16:creationId xmlns:a16="http://schemas.microsoft.com/office/drawing/2014/main" id="{14A339D7-8E34-C0A5-E64E-BFFE0FE6C4E0}"/>
              </a:ext>
            </a:extLst>
          </p:cNvPr>
          <p:cNvSpPr txBox="1">
            <a:spLocks noChangeAspect="1"/>
          </p:cNvSpPr>
          <p:nvPr userDrawn="1"/>
        </p:nvSpPr>
        <p:spPr bwMode="invGray">
          <a:xfrm>
            <a:off x="871200" y="0"/>
            <a:ext cx="1321102" cy="157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EF199E2-C2A6-E661-D2B8-0A3042ECC01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56943" y="688394"/>
            <a:ext cx="749619" cy="672738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ABB6352-A0A8-48E4-8F03-79D2E46AD91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2354263"/>
            <a:ext cx="6602413" cy="3024137"/>
          </a:xfrm>
        </p:spPr>
        <p:txBody>
          <a:bodyPr anchor="b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6913" y="5479013"/>
            <a:ext cx="6602412" cy="1098000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691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Gray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rgbClr val="EBEB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EA42969-ECAF-43CA-BED7-9886154B718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ED120-9E80-5452-0797-37D6B887ADAA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836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                    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A4F96-AB1A-4342-53B7-0B799EE2F1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3ECA2F7C-4E8C-4175-B81C-B0829FF1812B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8F565-D591-02F4-656F-D8F6DAEB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9293A-9672-46B2-CD9A-F58410D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one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>
            <a:extLst>
              <a:ext uri="{FF2B5EF4-FFF2-40B4-BE49-F238E27FC236}">
                <a16:creationId xmlns:a16="http://schemas.microsoft.com/office/drawing/2014/main" id="{D9DD4C16-D75A-C112-8EF3-4593C66F1FE6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C7DF9565-BC4B-6500-9F90-052B657C6BC7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EAC0D800-9FD4-5B52-5D76-E598679A17CC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                    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A4F96-AB1A-4342-53B7-0B799EE2F1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82963C5D-C983-4CF8-8D99-C470C453DD7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8F565-D591-02F4-656F-D8F6DAEB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9293A-9672-46B2-CD9A-F58410D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828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6349" y="1504950"/>
            <a:ext cx="5137151" cy="4672650"/>
          </a:xfrm>
          <a:solidFill>
            <a:schemeClr val="bg1">
              <a:lumMod val="9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E748F-03E8-47BE-9817-391815934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1504950"/>
            <a:ext cx="5137151" cy="467265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2BB86-7F83-7675-BFB0-7655042B0C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808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">
            <a:extLst>
              <a:ext uri="{FF2B5EF4-FFF2-40B4-BE49-F238E27FC236}">
                <a16:creationId xmlns:a16="http://schemas.microsoft.com/office/drawing/2014/main" id="{95709F27-DA51-FEA8-2868-C1E5C82D4D5A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4C28FBEE-D636-90D7-2F91-3F2E1E15994A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D8D54F4D-469E-56A8-F5DF-EB270EDFA01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6349" y="2354263"/>
            <a:ext cx="5137151" cy="3822700"/>
          </a:xfrm>
          <a:solidFill>
            <a:schemeClr val="tx1">
              <a:lumMod val="8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E748F-03E8-47BE-9817-391815934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2354263"/>
            <a:ext cx="5137151" cy="38227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F3900-5FCE-15B2-FDC1-0D2A123DA40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DC86E1AF-12B6-4355-84B2-A3F1E59E1AF7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CC7A0-40A4-1195-C205-B2D87CDED41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2BB86-7F83-7675-BFB0-7655042B0C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9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6913" y="1485900"/>
            <a:ext cx="5137150" cy="4691700"/>
          </a:xfrm>
          <a:solidFill>
            <a:schemeClr val="bg1">
              <a:lumMod val="9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7E207-0A45-4633-9E81-66E4BD9F5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56350" y="1485900"/>
            <a:ext cx="5137150" cy="469170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7B538-4BCF-4B39-B331-F3CE747BECE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38E8E17B-A601-4B41-A662-B0A528939F4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1F4D0-AB09-B28F-A2F7-1F3908BF191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A5E8A-8990-5C17-9847-B1DAC025612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855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ggrund">
            <a:extLst>
              <a:ext uri="{FF2B5EF4-FFF2-40B4-BE49-F238E27FC236}">
                <a16:creationId xmlns:a16="http://schemas.microsoft.com/office/drawing/2014/main" id="{3E6B4029-6959-1E8A-19E4-E6CE7B529D67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2E465455-B910-089C-01D8-017DCE8A6548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BB5A6ABE-3142-A329-24DA-09C13C941897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6913" y="2358000"/>
            <a:ext cx="5137150" cy="3824288"/>
          </a:xfrm>
          <a:solidFill>
            <a:schemeClr val="tx1">
              <a:lumMod val="8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7E207-0A45-4633-9E81-66E4BD9F5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56350" y="2358000"/>
            <a:ext cx="5137150" cy="38242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7B538-4BCF-4B39-B331-F3CE747BECE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037613BD-7F59-401C-B28D-493F8E4F559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1F4D0-AB09-B28F-A2F7-1F3908BF191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A5E8A-8990-5C17-9847-B1DAC025612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5521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1490664"/>
            <a:ext cx="5137150" cy="440531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1490664"/>
            <a:ext cx="5137150" cy="440531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47E7C-D19F-DF24-82FD-3F87E047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FDE9D882-B08D-4958-AA84-B68AD2CF8D00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B9443-BBBF-D2BB-BA33-7410552D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8749-43D3-C7E7-0CDD-C0E213C9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">
            <a:extLst>
              <a:ext uri="{FF2B5EF4-FFF2-40B4-BE49-F238E27FC236}">
                <a16:creationId xmlns:a16="http://schemas.microsoft.com/office/drawing/2014/main" id="{03B79206-7DB2-2399-F958-24DF8BC9119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6765F22A-617E-9BDE-C5BA-852A1FFB4363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537CEE73-808A-E0D2-B927-67B7A03C717B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357999"/>
            <a:ext cx="5137150" cy="3537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2357999"/>
            <a:ext cx="5137150" cy="3537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47E7C-D19F-DF24-82FD-3F87E047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F2C0A3C-C1AD-4735-AAA7-04F039E1882A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B9443-BBBF-D2BB-BA33-7410552D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8749-43D3-C7E7-0CDD-C0E213C9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884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2119296"/>
            <a:ext cx="5137150" cy="404814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2119296"/>
            <a:ext cx="5137150" cy="404814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C1C3FB13-900E-4191-9DF8-1AFA9EBA06D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1499515"/>
            <a:ext cx="5137150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56942" y="1499515"/>
            <a:ext cx="5133614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626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in a white coat&#10;&#10;AI-generated content may be incorrect.">
            <a:extLst>
              <a:ext uri="{FF2B5EF4-FFF2-40B4-BE49-F238E27FC236}">
                <a16:creationId xmlns:a16="http://schemas.microsoft.com/office/drawing/2014/main" id="{6424F794-1AA8-E383-9F3A-DDBD4A228A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512" r="533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Baggrund">
            <a:extLst>
              <a:ext uri="{FF2B5EF4-FFF2-40B4-BE49-F238E27FC236}">
                <a16:creationId xmlns:a16="http://schemas.microsoft.com/office/drawing/2014/main" id="{9F4BED65-4CA9-3131-392D-8D0A7221C8B9}"/>
              </a:ext>
            </a:extLst>
          </p:cNvPr>
          <p:cNvSpPr/>
          <p:nvPr userDrawn="1"/>
        </p:nvSpPr>
        <p:spPr bwMode="white">
          <a:xfrm>
            <a:off x="-1" y="3999600"/>
            <a:ext cx="5413375" cy="207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grpSp>
        <p:nvGrpSpPr>
          <p:cNvPr id="7" name="Logo">
            <a:extLst>
              <a:ext uri="{FF2B5EF4-FFF2-40B4-BE49-F238E27FC236}">
                <a16:creationId xmlns:a16="http://schemas.microsoft.com/office/drawing/2014/main" id="{8B07534F-7BD5-FC26-6198-E3AED92ACBE1}"/>
              </a:ext>
            </a:extLst>
          </p:cNvPr>
          <p:cNvGrpSpPr>
            <a:grpSpLocks noChangeAspect="1"/>
          </p:cNvGrpSpPr>
          <p:nvPr userDrawn="1"/>
        </p:nvGrpSpPr>
        <p:grpSpPr bwMode="ltGray">
          <a:xfrm>
            <a:off x="871200" y="0"/>
            <a:ext cx="1321102" cy="1576800"/>
            <a:chOff x="896162" y="0"/>
            <a:chExt cx="736600" cy="879168"/>
          </a:xfrm>
        </p:grpSpPr>
        <p:sp>
          <p:nvSpPr>
            <p:cNvPr id="5" name="Text Placeholder 63">
              <a:extLst>
                <a:ext uri="{FF2B5EF4-FFF2-40B4-BE49-F238E27FC236}">
                  <a16:creationId xmlns:a16="http://schemas.microsoft.com/office/drawing/2014/main" id="{14A339D7-8E34-C0A5-E64E-BFFE0FE6C4E0}"/>
                </a:ext>
              </a:extLst>
            </p:cNvPr>
            <p:cNvSpPr txBox="1">
              <a:spLocks noChangeAspect="1"/>
            </p:cNvSpPr>
            <p:nvPr userDrawn="1"/>
          </p:nvSpPr>
          <p:spPr bwMode="ltGray">
            <a:xfrm>
              <a:off x="896162" y="0"/>
              <a:ext cx="736600" cy="879168"/>
            </a:xfrm>
            <a:prstGeom prst="rect">
              <a:avLst/>
            </a:prstGeom>
            <a:solidFill>
              <a:schemeClr val="tx2"/>
            </a:solidFill>
          </p:spPr>
          <p:txBody>
            <a:bodyPr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</a:t>
              </a: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EF199E2-C2A6-E661-D2B8-0A3042ECC011}"/>
                </a:ext>
              </a:extLst>
            </p:cNvPr>
            <p:cNvSpPr txBox="1">
              <a:spLocks/>
            </p:cNvSpPr>
            <p:nvPr userDrawn="1"/>
          </p:nvSpPr>
          <p:spPr bwMode="ltGray">
            <a:xfrm>
              <a:off x="1055482" y="383824"/>
              <a:ext cx="417961" cy="375095"/>
            </a:xfrm>
            <a:custGeom>
              <a:avLst/>
              <a:gdLst>
                <a:gd name="connsiteX0" fmla="*/ 804056 w 937233"/>
                <a:gd name="connsiteY0" fmla="*/ 685676 h 841111"/>
                <a:gd name="connsiteX1" fmla="*/ 937233 w 937233"/>
                <a:gd name="connsiteY1" fmla="*/ 685676 h 841111"/>
                <a:gd name="connsiteX2" fmla="*/ 937233 w 937233"/>
                <a:gd name="connsiteY2" fmla="*/ 712248 h 841111"/>
                <a:gd name="connsiteX3" fmla="*/ 844985 w 937233"/>
                <a:gd name="connsiteY3" fmla="*/ 712248 h 841111"/>
                <a:gd name="connsiteX4" fmla="*/ 844985 w 937233"/>
                <a:gd name="connsiteY4" fmla="*/ 748493 h 841111"/>
                <a:gd name="connsiteX5" fmla="*/ 927480 w 937233"/>
                <a:gd name="connsiteY5" fmla="*/ 748493 h 841111"/>
                <a:gd name="connsiteX6" fmla="*/ 927480 w 937233"/>
                <a:gd name="connsiteY6" fmla="*/ 775589 h 841111"/>
                <a:gd name="connsiteX7" fmla="*/ 844985 w 937233"/>
                <a:gd name="connsiteY7" fmla="*/ 775589 h 841111"/>
                <a:gd name="connsiteX8" fmla="*/ 844985 w 937233"/>
                <a:gd name="connsiteY8" fmla="*/ 839104 h 841111"/>
                <a:gd name="connsiteX9" fmla="*/ 804056 w 937233"/>
                <a:gd name="connsiteY9" fmla="*/ 839104 h 841111"/>
                <a:gd name="connsiteX10" fmla="*/ 645160 w 937233"/>
                <a:gd name="connsiteY10" fmla="*/ 685676 h 841111"/>
                <a:gd name="connsiteX11" fmla="*/ 777234 w 937233"/>
                <a:gd name="connsiteY11" fmla="*/ 685676 h 841111"/>
                <a:gd name="connsiteX12" fmla="*/ 777234 w 937233"/>
                <a:gd name="connsiteY12" fmla="*/ 712248 h 841111"/>
                <a:gd name="connsiteX13" fmla="*/ 686146 w 937233"/>
                <a:gd name="connsiteY13" fmla="*/ 712248 h 841111"/>
                <a:gd name="connsiteX14" fmla="*/ 686146 w 937233"/>
                <a:gd name="connsiteY14" fmla="*/ 746453 h 841111"/>
                <a:gd name="connsiteX15" fmla="*/ 768177 w 937233"/>
                <a:gd name="connsiteY15" fmla="*/ 746453 h 841111"/>
                <a:gd name="connsiteX16" fmla="*/ 768177 w 937233"/>
                <a:gd name="connsiteY16" fmla="*/ 773549 h 841111"/>
                <a:gd name="connsiteX17" fmla="*/ 686146 w 937233"/>
                <a:gd name="connsiteY17" fmla="*/ 773549 h 841111"/>
                <a:gd name="connsiteX18" fmla="*/ 686146 w 937233"/>
                <a:gd name="connsiteY18" fmla="*/ 811950 h 841111"/>
                <a:gd name="connsiteX19" fmla="*/ 777060 w 937233"/>
                <a:gd name="connsiteY19" fmla="*/ 811950 h 841111"/>
                <a:gd name="connsiteX20" fmla="*/ 777060 w 937233"/>
                <a:gd name="connsiteY20" fmla="*/ 839104 h 841111"/>
                <a:gd name="connsiteX21" fmla="*/ 645160 w 937233"/>
                <a:gd name="connsiteY21" fmla="*/ 839104 h 841111"/>
                <a:gd name="connsiteX22" fmla="*/ 461243 w 937233"/>
                <a:gd name="connsiteY22" fmla="*/ 685676 h 841111"/>
                <a:gd name="connsiteX23" fmla="*/ 624203 w 937233"/>
                <a:gd name="connsiteY23" fmla="*/ 685676 h 841111"/>
                <a:gd name="connsiteX24" fmla="*/ 624203 w 937233"/>
                <a:gd name="connsiteY24" fmla="*/ 712772 h 841111"/>
                <a:gd name="connsiteX25" fmla="*/ 563593 w 937233"/>
                <a:gd name="connsiteY25" fmla="*/ 712772 h 841111"/>
                <a:gd name="connsiteX26" fmla="*/ 563593 w 937233"/>
                <a:gd name="connsiteY26" fmla="*/ 839104 h 841111"/>
                <a:gd name="connsiteX27" fmla="*/ 522316 w 937233"/>
                <a:gd name="connsiteY27" fmla="*/ 839104 h 841111"/>
                <a:gd name="connsiteX28" fmla="*/ 522316 w 937233"/>
                <a:gd name="connsiteY28" fmla="*/ 712772 h 841111"/>
                <a:gd name="connsiteX29" fmla="*/ 461243 w 937233"/>
                <a:gd name="connsiteY29" fmla="*/ 712772 h 841111"/>
                <a:gd name="connsiteX30" fmla="*/ 266819 w 937233"/>
                <a:gd name="connsiteY30" fmla="*/ 685676 h 841111"/>
                <a:gd name="connsiteX31" fmla="*/ 306296 w 937233"/>
                <a:gd name="connsiteY31" fmla="*/ 685676 h 841111"/>
                <a:gd name="connsiteX32" fmla="*/ 399126 w 937233"/>
                <a:gd name="connsiteY32" fmla="*/ 781532 h 841111"/>
                <a:gd name="connsiteX33" fmla="*/ 399126 w 937233"/>
                <a:gd name="connsiteY33" fmla="*/ 685676 h 841111"/>
                <a:gd name="connsiteX34" fmla="*/ 440634 w 937233"/>
                <a:gd name="connsiteY34" fmla="*/ 685676 h 841111"/>
                <a:gd name="connsiteX35" fmla="*/ 440634 w 937233"/>
                <a:gd name="connsiteY35" fmla="*/ 839104 h 841111"/>
                <a:gd name="connsiteX36" fmla="*/ 405918 w 937233"/>
                <a:gd name="connsiteY36" fmla="*/ 839104 h 841111"/>
                <a:gd name="connsiteX37" fmla="*/ 309779 w 937233"/>
                <a:gd name="connsiteY37" fmla="*/ 738237 h 841111"/>
                <a:gd name="connsiteX38" fmla="*/ 309779 w 937233"/>
                <a:gd name="connsiteY38" fmla="*/ 839104 h 841111"/>
                <a:gd name="connsiteX39" fmla="*/ 266819 w 937233"/>
                <a:gd name="connsiteY39" fmla="*/ 839104 h 841111"/>
                <a:gd name="connsiteX40" fmla="*/ 182524 w 937233"/>
                <a:gd name="connsiteY40" fmla="*/ 685676 h 841111"/>
                <a:gd name="connsiteX41" fmla="*/ 223976 w 937233"/>
                <a:gd name="connsiteY41" fmla="*/ 685676 h 841111"/>
                <a:gd name="connsiteX42" fmla="*/ 223976 w 937233"/>
                <a:gd name="connsiteY42" fmla="*/ 839104 h 841111"/>
                <a:gd name="connsiteX43" fmla="*/ 182524 w 937233"/>
                <a:gd name="connsiteY43" fmla="*/ 839104 h 841111"/>
                <a:gd name="connsiteX44" fmla="*/ 72568 w 937233"/>
                <a:gd name="connsiteY44" fmla="*/ 683637 h 841111"/>
                <a:gd name="connsiteX45" fmla="*/ 139272 w 937233"/>
                <a:gd name="connsiteY45" fmla="*/ 695582 h 841111"/>
                <a:gd name="connsiteX46" fmla="*/ 139272 w 937233"/>
                <a:gd name="connsiteY46" fmla="*/ 725475 h 841111"/>
                <a:gd name="connsiteX47" fmla="*/ 76864 w 937233"/>
                <a:gd name="connsiteY47" fmla="*/ 711782 h 841111"/>
                <a:gd name="connsiteX48" fmla="*/ 46444 w 937233"/>
                <a:gd name="connsiteY48" fmla="*/ 725883 h 841111"/>
                <a:gd name="connsiteX49" fmla="*/ 145658 w 937233"/>
                <a:gd name="connsiteY49" fmla="*/ 797615 h 841111"/>
                <a:gd name="connsiteX50" fmla="*/ 72568 w 937233"/>
                <a:gd name="connsiteY50" fmla="*/ 841085 h 841111"/>
                <a:gd name="connsiteX51" fmla="*/ 1509 w 937233"/>
                <a:gd name="connsiteY51" fmla="*/ 826285 h 841111"/>
                <a:gd name="connsiteX52" fmla="*/ 1509 w 937233"/>
                <a:gd name="connsiteY52" fmla="*/ 793187 h 841111"/>
                <a:gd name="connsiteX53" fmla="*/ 68795 w 937233"/>
                <a:gd name="connsiteY53" fmla="*/ 812999 h 841111"/>
                <a:gd name="connsiteX54" fmla="*/ 98692 w 937233"/>
                <a:gd name="connsiteY54" fmla="*/ 795226 h 841111"/>
                <a:gd name="connsiteX55" fmla="*/ 0 w 937233"/>
                <a:gd name="connsiteY55" fmla="*/ 724136 h 841111"/>
                <a:gd name="connsiteX56" fmla="*/ 72568 w 937233"/>
                <a:gd name="connsiteY56" fmla="*/ 683637 h 841111"/>
                <a:gd name="connsiteX57" fmla="*/ 486414 w 937233"/>
                <a:gd name="connsiteY57" fmla="*/ 384595 h 841111"/>
                <a:gd name="connsiteX58" fmla="*/ 486265 w 937233"/>
                <a:gd name="connsiteY58" fmla="*/ 384998 h 841111"/>
                <a:gd name="connsiteX59" fmla="*/ 485975 w 937233"/>
                <a:gd name="connsiteY59" fmla="*/ 384707 h 841111"/>
                <a:gd name="connsiteX60" fmla="*/ 468558 w 937233"/>
                <a:gd name="connsiteY60" fmla="*/ 140376 h 841111"/>
                <a:gd name="connsiteX61" fmla="*/ 602084 w 937233"/>
                <a:gd name="connsiteY61" fmla="*/ 262745 h 841111"/>
                <a:gd name="connsiteX62" fmla="*/ 543303 w 937233"/>
                <a:gd name="connsiteY62" fmla="*/ 370075 h 841111"/>
                <a:gd name="connsiteX63" fmla="*/ 486414 w 937233"/>
                <a:gd name="connsiteY63" fmla="*/ 384595 h 841111"/>
                <a:gd name="connsiteX64" fmla="*/ 503681 w 937233"/>
                <a:gd name="connsiteY64" fmla="*/ 337683 h 841111"/>
                <a:gd name="connsiteX65" fmla="*/ 468849 w 937233"/>
                <a:gd name="connsiteY65" fmla="*/ 263037 h 841111"/>
                <a:gd name="connsiteX66" fmla="*/ 434016 w 937233"/>
                <a:gd name="connsiteY66" fmla="*/ 188333 h 841111"/>
                <a:gd name="connsiteX67" fmla="*/ 451142 w 937233"/>
                <a:gd name="connsiteY67" fmla="*/ 141017 h 841111"/>
                <a:gd name="connsiteX68" fmla="*/ 468558 w 937233"/>
                <a:gd name="connsiteY68" fmla="*/ 140376 h 841111"/>
                <a:gd name="connsiteX69" fmla="*/ 472565 w 937233"/>
                <a:gd name="connsiteY69" fmla="*/ 82861 h 841111"/>
                <a:gd name="connsiteX70" fmla="*/ 461708 w 937233"/>
                <a:gd name="connsiteY70" fmla="*/ 111997 h 841111"/>
                <a:gd name="connsiteX71" fmla="*/ 297007 w 937233"/>
                <a:gd name="connsiteY71" fmla="*/ 277604 h 841111"/>
                <a:gd name="connsiteX72" fmla="*/ 465366 w 937233"/>
                <a:gd name="connsiteY72" fmla="*/ 443268 h 841111"/>
                <a:gd name="connsiteX73" fmla="*/ 475990 w 937233"/>
                <a:gd name="connsiteY73" fmla="*/ 414132 h 841111"/>
                <a:gd name="connsiteX74" fmla="*/ 640632 w 937233"/>
                <a:gd name="connsiteY74" fmla="*/ 248526 h 841111"/>
                <a:gd name="connsiteX75" fmla="*/ 472565 w 937233"/>
                <a:gd name="connsiteY75" fmla="*/ 82861 h 841111"/>
                <a:gd name="connsiteX76" fmla="*/ 468733 w 937233"/>
                <a:gd name="connsiteY76" fmla="*/ 68352 h 841111"/>
                <a:gd name="connsiteX77" fmla="*/ 675813 w 937233"/>
                <a:gd name="connsiteY77" fmla="*/ 262977 h 841111"/>
                <a:gd name="connsiteX78" fmla="*/ 468733 w 937233"/>
                <a:gd name="connsiteY78" fmla="*/ 457661 h 841111"/>
                <a:gd name="connsiteX79" fmla="*/ 261594 w 937233"/>
                <a:gd name="connsiteY79" fmla="*/ 262977 h 841111"/>
                <a:gd name="connsiteX80" fmla="*/ 468733 w 937233"/>
                <a:gd name="connsiteY80" fmla="*/ 68352 h 841111"/>
                <a:gd name="connsiteX81" fmla="*/ 496714 w 937233"/>
                <a:gd name="connsiteY81" fmla="*/ 15325 h 841111"/>
                <a:gd name="connsiteX82" fmla="*/ 486322 w 937233"/>
                <a:gd name="connsiteY82" fmla="*/ 43937 h 841111"/>
                <a:gd name="connsiteX83" fmla="*/ 468906 w 937233"/>
                <a:gd name="connsiteY83" fmla="*/ 43587 h 841111"/>
                <a:gd name="connsiteX84" fmla="*/ 226354 w 937233"/>
                <a:gd name="connsiteY84" fmla="*/ 277662 h 841111"/>
                <a:gd name="connsiteX85" fmla="*/ 440866 w 937233"/>
                <a:gd name="connsiteY85" fmla="*/ 510746 h 841111"/>
                <a:gd name="connsiteX86" fmla="*/ 450967 w 937233"/>
                <a:gd name="connsiteY86" fmla="*/ 482136 h 841111"/>
                <a:gd name="connsiteX87" fmla="*/ 468674 w 937233"/>
                <a:gd name="connsiteY87" fmla="*/ 482485 h 841111"/>
                <a:gd name="connsiteX88" fmla="*/ 711168 w 937233"/>
                <a:gd name="connsiteY88" fmla="*/ 248410 h 841111"/>
                <a:gd name="connsiteX89" fmla="*/ 496714 w 937233"/>
                <a:gd name="connsiteY89" fmla="*/ 15325 h 841111"/>
                <a:gd name="connsiteX90" fmla="*/ 468732 w 937233"/>
                <a:gd name="connsiteY90" fmla="*/ 0 h 841111"/>
                <a:gd name="connsiteX91" fmla="*/ 741240 w 937233"/>
                <a:gd name="connsiteY91" fmla="*/ 262977 h 841111"/>
                <a:gd name="connsiteX92" fmla="*/ 468732 w 937233"/>
                <a:gd name="connsiteY92" fmla="*/ 526014 h 841111"/>
                <a:gd name="connsiteX93" fmla="*/ 196224 w 937233"/>
                <a:gd name="connsiteY93" fmla="*/ 262977 h 841111"/>
                <a:gd name="connsiteX94" fmla="*/ 468732 w 937233"/>
                <a:gd name="connsiteY94" fmla="*/ 0 h 84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37233" h="841111">
                  <a:moveTo>
                    <a:pt x="804056" y="685676"/>
                  </a:moveTo>
                  <a:lnTo>
                    <a:pt x="937233" y="685676"/>
                  </a:lnTo>
                  <a:lnTo>
                    <a:pt x="937233" y="712248"/>
                  </a:lnTo>
                  <a:lnTo>
                    <a:pt x="844985" y="712248"/>
                  </a:lnTo>
                  <a:lnTo>
                    <a:pt x="844985" y="748493"/>
                  </a:lnTo>
                  <a:lnTo>
                    <a:pt x="927480" y="748493"/>
                  </a:lnTo>
                  <a:lnTo>
                    <a:pt x="927480" y="775589"/>
                  </a:lnTo>
                  <a:lnTo>
                    <a:pt x="844985" y="775589"/>
                  </a:lnTo>
                  <a:lnTo>
                    <a:pt x="844985" y="839104"/>
                  </a:lnTo>
                  <a:lnTo>
                    <a:pt x="804056" y="839104"/>
                  </a:lnTo>
                  <a:close/>
                  <a:moveTo>
                    <a:pt x="645160" y="685676"/>
                  </a:moveTo>
                  <a:lnTo>
                    <a:pt x="777234" y="685676"/>
                  </a:lnTo>
                  <a:lnTo>
                    <a:pt x="777234" y="712248"/>
                  </a:lnTo>
                  <a:lnTo>
                    <a:pt x="686146" y="712248"/>
                  </a:lnTo>
                  <a:lnTo>
                    <a:pt x="686146" y="746453"/>
                  </a:lnTo>
                  <a:lnTo>
                    <a:pt x="768177" y="746453"/>
                  </a:lnTo>
                  <a:lnTo>
                    <a:pt x="768177" y="773549"/>
                  </a:lnTo>
                  <a:lnTo>
                    <a:pt x="686146" y="773549"/>
                  </a:lnTo>
                  <a:lnTo>
                    <a:pt x="686146" y="811950"/>
                  </a:lnTo>
                  <a:lnTo>
                    <a:pt x="777060" y="811950"/>
                  </a:lnTo>
                  <a:lnTo>
                    <a:pt x="777060" y="839104"/>
                  </a:lnTo>
                  <a:lnTo>
                    <a:pt x="645160" y="839104"/>
                  </a:lnTo>
                  <a:close/>
                  <a:moveTo>
                    <a:pt x="461243" y="685676"/>
                  </a:moveTo>
                  <a:lnTo>
                    <a:pt x="624203" y="685676"/>
                  </a:lnTo>
                  <a:lnTo>
                    <a:pt x="624203" y="712772"/>
                  </a:lnTo>
                  <a:lnTo>
                    <a:pt x="563593" y="712772"/>
                  </a:lnTo>
                  <a:lnTo>
                    <a:pt x="563593" y="839104"/>
                  </a:lnTo>
                  <a:lnTo>
                    <a:pt x="522316" y="839104"/>
                  </a:lnTo>
                  <a:lnTo>
                    <a:pt x="522316" y="712772"/>
                  </a:lnTo>
                  <a:lnTo>
                    <a:pt x="461243" y="712772"/>
                  </a:lnTo>
                  <a:close/>
                  <a:moveTo>
                    <a:pt x="266819" y="685676"/>
                  </a:moveTo>
                  <a:lnTo>
                    <a:pt x="306296" y="685676"/>
                  </a:lnTo>
                  <a:lnTo>
                    <a:pt x="399126" y="781532"/>
                  </a:lnTo>
                  <a:lnTo>
                    <a:pt x="399126" y="685676"/>
                  </a:lnTo>
                  <a:lnTo>
                    <a:pt x="440634" y="685676"/>
                  </a:lnTo>
                  <a:lnTo>
                    <a:pt x="440634" y="839104"/>
                  </a:lnTo>
                  <a:lnTo>
                    <a:pt x="405918" y="839104"/>
                  </a:lnTo>
                  <a:lnTo>
                    <a:pt x="309779" y="738237"/>
                  </a:lnTo>
                  <a:lnTo>
                    <a:pt x="309779" y="839104"/>
                  </a:lnTo>
                  <a:lnTo>
                    <a:pt x="266819" y="839104"/>
                  </a:lnTo>
                  <a:close/>
                  <a:moveTo>
                    <a:pt x="182524" y="685676"/>
                  </a:moveTo>
                  <a:lnTo>
                    <a:pt x="223976" y="685676"/>
                  </a:lnTo>
                  <a:lnTo>
                    <a:pt x="223976" y="839104"/>
                  </a:lnTo>
                  <a:lnTo>
                    <a:pt x="182524" y="839104"/>
                  </a:lnTo>
                  <a:close/>
                  <a:moveTo>
                    <a:pt x="72568" y="683637"/>
                  </a:moveTo>
                  <a:cubicBezTo>
                    <a:pt x="95317" y="683796"/>
                    <a:pt x="117873" y="687835"/>
                    <a:pt x="139272" y="695582"/>
                  </a:cubicBezTo>
                  <a:lnTo>
                    <a:pt x="139272" y="725475"/>
                  </a:lnTo>
                  <a:cubicBezTo>
                    <a:pt x="110652" y="715570"/>
                    <a:pt x="93642" y="711782"/>
                    <a:pt x="76864" y="711782"/>
                  </a:cubicBezTo>
                  <a:cubicBezTo>
                    <a:pt x="60086" y="711782"/>
                    <a:pt x="46444" y="718250"/>
                    <a:pt x="46444" y="725883"/>
                  </a:cubicBezTo>
                  <a:cubicBezTo>
                    <a:pt x="46444" y="749192"/>
                    <a:pt x="145658" y="744064"/>
                    <a:pt x="145658" y="797615"/>
                  </a:cubicBezTo>
                  <a:cubicBezTo>
                    <a:pt x="145658" y="827042"/>
                    <a:pt x="116631" y="841085"/>
                    <a:pt x="72568" y="841085"/>
                  </a:cubicBezTo>
                  <a:cubicBezTo>
                    <a:pt x="48079" y="841528"/>
                    <a:pt x="23801" y="836471"/>
                    <a:pt x="1509" y="826285"/>
                  </a:cubicBezTo>
                  <a:lnTo>
                    <a:pt x="1509" y="793187"/>
                  </a:lnTo>
                  <a:cubicBezTo>
                    <a:pt x="29782" y="807813"/>
                    <a:pt x="47140" y="812999"/>
                    <a:pt x="68795" y="812999"/>
                  </a:cubicBezTo>
                  <a:cubicBezTo>
                    <a:pt x="87546" y="812999"/>
                    <a:pt x="98692" y="804258"/>
                    <a:pt x="98692" y="795226"/>
                  </a:cubicBezTo>
                  <a:cubicBezTo>
                    <a:pt x="98692" y="770053"/>
                    <a:pt x="0" y="779260"/>
                    <a:pt x="0" y="724136"/>
                  </a:cubicBezTo>
                  <a:cubicBezTo>
                    <a:pt x="0" y="697622"/>
                    <a:pt x="26937" y="683637"/>
                    <a:pt x="72568" y="683637"/>
                  </a:cubicBezTo>
                  <a:close/>
                  <a:moveTo>
                    <a:pt x="486414" y="384595"/>
                  </a:moveTo>
                  <a:lnTo>
                    <a:pt x="486265" y="384998"/>
                  </a:lnTo>
                  <a:lnTo>
                    <a:pt x="485975" y="384707"/>
                  </a:lnTo>
                  <a:close/>
                  <a:moveTo>
                    <a:pt x="468558" y="140376"/>
                  </a:moveTo>
                  <a:cubicBezTo>
                    <a:pt x="575959" y="140376"/>
                    <a:pt x="602084" y="207621"/>
                    <a:pt x="602084" y="262745"/>
                  </a:cubicBezTo>
                  <a:cubicBezTo>
                    <a:pt x="602084" y="302079"/>
                    <a:pt x="589021" y="347082"/>
                    <a:pt x="543303" y="370075"/>
                  </a:cubicBezTo>
                  <a:lnTo>
                    <a:pt x="486414" y="384595"/>
                  </a:lnTo>
                  <a:lnTo>
                    <a:pt x="503681" y="337683"/>
                  </a:lnTo>
                  <a:cubicBezTo>
                    <a:pt x="517556" y="299282"/>
                    <a:pt x="509777" y="273992"/>
                    <a:pt x="468849" y="263037"/>
                  </a:cubicBezTo>
                  <a:cubicBezTo>
                    <a:pt x="427920" y="252082"/>
                    <a:pt x="420199" y="226734"/>
                    <a:pt x="434016" y="188333"/>
                  </a:cubicBezTo>
                  <a:lnTo>
                    <a:pt x="451142" y="141017"/>
                  </a:lnTo>
                  <a:cubicBezTo>
                    <a:pt x="456947" y="140609"/>
                    <a:pt x="462753" y="140376"/>
                    <a:pt x="468558" y="140376"/>
                  </a:cubicBezTo>
                  <a:close/>
                  <a:moveTo>
                    <a:pt x="472565" y="82861"/>
                  </a:moveTo>
                  <a:lnTo>
                    <a:pt x="461708" y="111997"/>
                  </a:lnTo>
                  <a:cubicBezTo>
                    <a:pt x="329460" y="115027"/>
                    <a:pt x="297007" y="204007"/>
                    <a:pt x="297007" y="277604"/>
                  </a:cubicBezTo>
                  <a:cubicBezTo>
                    <a:pt x="297007" y="351200"/>
                    <a:pt x="330040" y="441753"/>
                    <a:pt x="465366" y="443268"/>
                  </a:cubicBezTo>
                  <a:lnTo>
                    <a:pt x="475990" y="414132"/>
                  </a:lnTo>
                  <a:cubicBezTo>
                    <a:pt x="608180" y="411102"/>
                    <a:pt x="640632" y="322123"/>
                    <a:pt x="640632" y="248526"/>
                  </a:cubicBezTo>
                  <a:cubicBezTo>
                    <a:pt x="640632" y="174930"/>
                    <a:pt x="607599" y="84377"/>
                    <a:pt x="472565" y="82861"/>
                  </a:cubicBezTo>
                  <a:close/>
                  <a:moveTo>
                    <a:pt x="468733" y="68352"/>
                  </a:moveTo>
                  <a:cubicBezTo>
                    <a:pt x="635233" y="68352"/>
                    <a:pt x="675813" y="175047"/>
                    <a:pt x="675813" y="262977"/>
                  </a:cubicBezTo>
                  <a:cubicBezTo>
                    <a:pt x="675813" y="350967"/>
                    <a:pt x="635175" y="457661"/>
                    <a:pt x="468733" y="457661"/>
                  </a:cubicBezTo>
                  <a:cubicBezTo>
                    <a:pt x="302290" y="457661"/>
                    <a:pt x="261594" y="350967"/>
                    <a:pt x="261594" y="262977"/>
                  </a:cubicBezTo>
                  <a:cubicBezTo>
                    <a:pt x="261594" y="174988"/>
                    <a:pt x="302232" y="68352"/>
                    <a:pt x="468733" y="68352"/>
                  </a:cubicBezTo>
                  <a:close/>
                  <a:moveTo>
                    <a:pt x="496714" y="15325"/>
                  </a:moveTo>
                  <a:lnTo>
                    <a:pt x="486322" y="43937"/>
                  </a:lnTo>
                  <a:cubicBezTo>
                    <a:pt x="480517" y="43937"/>
                    <a:pt x="474712" y="43587"/>
                    <a:pt x="468906" y="43587"/>
                  </a:cubicBezTo>
                  <a:cubicBezTo>
                    <a:pt x="273785" y="43587"/>
                    <a:pt x="226354" y="171783"/>
                    <a:pt x="226354" y="277662"/>
                  </a:cubicBezTo>
                  <a:cubicBezTo>
                    <a:pt x="226354" y="378180"/>
                    <a:pt x="269199" y="499092"/>
                    <a:pt x="440866" y="510746"/>
                  </a:cubicBezTo>
                  <a:lnTo>
                    <a:pt x="450967" y="482136"/>
                  </a:lnTo>
                  <a:cubicBezTo>
                    <a:pt x="456773" y="482136"/>
                    <a:pt x="462578" y="482485"/>
                    <a:pt x="468674" y="482485"/>
                  </a:cubicBezTo>
                  <a:cubicBezTo>
                    <a:pt x="663737" y="482485"/>
                    <a:pt x="711168" y="354289"/>
                    <a:pt x="711168" y="248410"/>
                  </a:cubicBezTo>
                  <a:cubicBezTo>
                    <a:pt x="711168" y="147892"/>
                    <a:pt x="668323" y="26980"/>
                    <a:pt x="496714" y="15325"/>
                  </a:cubicBezTo>
                  <a:close/>
                  <a:moveTo>
                    <a:pt x="468732" y="0"/>
                  </a:moveTo>
                  <a:cubicBezTo>
                    <a:pt x="687945" y="0"/>
                    <a:pt x="741240" y="144163"/>
                    <a:pt x="741240" y="262977"/>
                  </a:cubicBezTo>
                  <a:cubicBezTo>
                    <a:pt x="741240" y="381851"/>
                    <a:pt x="687888" y="526014"/>
                    <a:pt x="468732" y="526014"/>
                  </a:cubicBezTo>
                  <a:cubicBezTo>
                    <a:pt x="249576" y="526014"/>
                    <a:pt x="196224" y="381851"/>
                    <a:pt x="196224" y="262977"/>
                  </a:cubicBezTo>
                  <a:cubicBezTo>
                    <a:pt x="196224" y="144104"/>
                    <a:pt x="249518" y="0"/>
                    <a:pt x="468732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z</a:t>
              </a:r>
            </a:p>
          </p:txBody>
        </p:sp>
      </p:grp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3D218A6-91C9-4BED-9822-A6C15A877B7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6912" y="3999600"/>
            <a:ext cx="4716464" cy="1378800"/>
          </a:xfrm>
        </p:spPr>
        <p:txBody>
          <a:bodyPr anchor="b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6913" y="5479013"/>
            <a:ext cx="4716462" cy="594187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41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subtitl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B8A72D2C-88ED-809E-5949-6F390DAA23CA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5A2E05B-01E4-6B23-1FF0-48D1809529FB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0" name="Logo">
            <a:extLst>
              <a:ext uri="{FF2B5EF4-FFF2-40B4-BE49-F238E27FC236}">
                <a16:creationId xmlns:a16="http://schemas.microsoft.com/office/drawing/2014/main" id="{19979D85-E521-128E-2FF3-F7D96B5775F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2976562"/>
            <a:ext cx="5137150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2976562"/>
            <a:ext cx="5137150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483B608A-E2AD-452E-B79D-5D06913BD02F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2358000"/>
            <a:ext cx="5137150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56942" y="2358000"/>
            <a:ext cx="5133614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277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138353"/>
            <a:ext cx="3255963" cy="3910021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9606" y="2138353"/>
            <a:ext cx="3255963" cy="3910021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42300" y="2138353"/>
            <a:ext cx="3255963" cy="3910021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941C4680-44A1-4885-A35E-2E4F1424D17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1519792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70198" y="1519792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3483" y="1519792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1229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subtitl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D6FA2D24-3C77-5CA5-A91B-BF19DA4C8AA1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21" name="Logo">
            <a:extLst>
              <a:ext uri="{FF2B5EF4-FFF2-40B4-BE49-F238E27FC236}">
                <a16:creationId xmlns:a16="http://schemas.microsoft.com/office/drawing/2014/main" id="{E44C089F-6E8C-7D84-7B54-C016BB1CD334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2" name="Logo">
            <a:extLst>
              <a:ext uri="{FF2B5EF4-FFF2-40B4-BE49-F238E27FC236}">
                <a16:creationId xmlns:a16="http://schemas.microsoft.com/office/drawing/2014/main" id="{1C12A061-AD2B-5524-6A46-E08F1E4AAEBF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976562"/>
            <a:ext cx="3255963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9606" y="2976562"/>
            <a:ext cx="3255963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42300" y="2976562"/>
            <a:ext cx="3255963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8C63731C-2439-414D-8531-BA2679E6126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2358000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70198" y="2358000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3483" y="2358000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0508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26367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1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185275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3C621495-1EE7-4095-B4B0-95C78C99B281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4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27426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56351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B994B7-C413-D58E-3632-8C50FE047C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5274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8994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nd subtitl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E827F5F6-1956-33CF-EFFB-DE3CC0F261F9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23" name="Logo">
            <a:extLst>
              <a:ext uri="{FF2B5EF4-FFF2-40B4-BE49-F238E27FC236}">
                <a16:creationId xmlns:a16="http://schemas.microsoft.com/office/drawing/2014/main" id="{E1A1B2F5-3C05-AFCC-D170-6EEB3AC8B72E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4" name="Logo">
            <a:extLst>
              <a:ext uri="{FF2B5EF4-FFF2-40B4-BE49-F238E27FC236}">
                <a16:creationId xmlns:a16="http://schemas.microsoft.com/office/drawing/2014/main" id="{03581F4F-E805-A5E7-48EE-FE7B4A6FEFA0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26367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1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185275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5A7F4439-95E8-4C48-A88E-119AD2E2337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4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27426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56351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B994B7-C413-D58E-3632-8C50FE047C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5274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674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358000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6913" y="4523437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0" y="2358000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55820" y="4523438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8D5F4475-710E-418F-9899-F6C9E068005B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921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E91791C3-7F50-DE78-15AD-11025E2A571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42D71E11-BBB0-240E-B51E-B3A0EAA4E00E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0" name="Logo">
            <a:extLst>
              <a:ext uri="{FF2B5EF4-FFF2-40B4-BE49-F238E27FC236}">
                <a16:creationId xmlns:a16="http://schemas.microsoft.com/office/drawing/2014/main" id="{D9F94510-FF01-2DAB-801F-37A49857A445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358000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6913" y="4529275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0" y="2358001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55820" y="4529276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A857226-0EE2-412C-AF02-4FEF33FFFAD2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572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155F-E484-16BD-A026-E7600933D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BA5ED-3537-7D6A-425A-C397388A5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86C2E-97BB-31F7-12A5-0644C04B93F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C3C2AAB8-C23A-4C31-A302-4587EC1500F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0D68A-51E3-9584-38D0-1105C28211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742A1-F281-1014-E2D5-C30B91F1654E}"/>
              </a:ext>
            </a:extLst>
          </p:cNvPr>
          <p:cNvSpPr/>
          <p:nvPr userDrawn="1"/>
        </p:nvSpPr>
        <p:spPr>
          <a:xfrm>
            <a:off x="596217" y="2679700"/>
            <a:ext cx="2514600" cy="34988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E76770-965E-1DD3-A755-6DFE781A0335}"/>
              </a:ext>
            </a:extLst>
          </p:cNvPr>
          <p:cNvSpPr/>
          <p:nvPr userDrawn="1"/>
        </p:nvSpPr>
        <p:spPr>
          <a:xfrm>
            <a:off x="3427498" y="2679700"/>
            <a:ext cx="2514600" cy="34988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27E865-BC90-C8BC-ED27-0C583BEEB711}"/>
              </a:ext>
            </a:extLst>
          </p:cNvPr>
          <p:cNvSpPr/>
          <p:nvPr userDrawn="1"/>
        </p:nvSpPr>
        <p:spPr>
          <a:xfrm>
            <a:off x="6258779" y="2679700"/>
            <a:ext cx="2514600" cy="3498849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46A86C-5D5C-58F4-FB7A-C3D8EB88D184}"/>
              </a:ext>
            </a:extLst>
          </p:cNvPr>
          <p:cNvSpPr/>
          <p:nvPr userDrawn="1"/>
        </p:nvSpPr>
        <p:spPr>
          <a:xfrm>
            <a:off x="9090060" y="2679700"/>
            <a:ext cx="2514600" cy="349884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79E44AF-3808-2ED9-4AB3-3E8402E9A8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6914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86A206B-2815-D954-4995-D32CF26809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CCB79526-A9BF-641A-4C3C-42D34BB8137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96900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58BA53C-9C01-6312-66F7-0CB7BEE3B9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2751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62D0E5A-E779-27A6-889B-D963AE1559E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2751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7" name="Picture Placeholder 31">
            <a:extLst>
              <a:ext uri="{FF2B5EF4-FFF2-40B4-BE49-F238E27FC236}">
                <a16:creationId xmlns:a16="http://schemas.microsoft.com/office/drawing/2014/main" id="{4171DA5C-83F2-3BED-EF66-D49F9EBBCFB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427498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DA6BAF1-3C69-FACB-C8FC-A3F577E84F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56351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D25111E-2DF3-4F71-B51C-31A085AF99E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56350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0" name="Picture Placeholder 31">
            <a:extLst>
              <a:ext uri="{FF2B5EF4-FFF2-40B4-BE49-F238E27FC236}">
                <a16:creationId xmlns:a16="http://schemas.microsoft.com/office/drawing/2014/main" id="{1F5A6729-0677-3E4E-4433-2D57EE6BA5FC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256337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8D90A84F-73BE-DBFF-AA3C-EE8E9AE063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686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EA507EC-0D5F-BD46-45E7-3B97BB82A85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686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3" name="Picture Placeholder 31">
            <a:extLst>
              <a:ext uri="{FF2B5EF4-FFF2-40B4-BE49-F238E27FC236}">
                <a16:creationId xmlns:a16="http://schemas.microsoft.com/office/drawing/2014/main" id="{14E97ED1-0A84-3BD0-BDB8-B3C3662D77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9086848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95187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 and pictures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">
            <a:extLst>
              <a:ext uri="{FF2B5EF4-FFF2-40B4-BE49-F238E27FC236}">
                <a16:creationId xmlns:a16="http://schemas.microsoft.com/office/drawing/2014/main" id="{2DD30D77-4720-E303-69ED-3D964131666A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31" name="Logo">
            <a:extLst>
              <a:ext uri="{FF2B5EF4-FFF2-40B4-BE49-F238E27FC236}">
                <a16:creationId xmlns:a16="http://schemas.microsoft.com/office/drawing/2014/main" id="{3BEA535B-5BD3-93D5-4759-F4E578520BEB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32" name="Logo">
            <a:extLst>
              <a:ext uri="{FF2B5EF4-FFF2-40B4-BE49-F238E27FC236}">
                <a16:creationId xmlns:a16="http://schemas.microsoft.com/office/drawing/2014/main" id="{61E15E75-930A-FA12-46D9-1EC8562BD9A8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9155F-E484-16BD-A026-E7600933D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BA5ED-3537-7D6A-425A-C397388A5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86C2E-97BB-31F7-12A5-0644C04B93F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563B1F1-65BB-4D0C-8192-CB67E25630BB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0D68A-51E3-9584-38D0-1105C28211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742A1-F281-1014-E2D5-C30B91F1654E}"/>
              </a:ext>
            </a:extLst>
          </p:cNvPr>
          <p:cNvSpPr/>
          <p:nvPr userDrawn="1"/>
        </p:nvSpPr>
        <p:spPr>
          <a:xfrm>
            <a:off x="596217" y="2679700"/>
            <a:ext cx="2514600" cy="34988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E76770-965E-1DD3-A755-6DFE781A0335}"/>
              </a:ext>
            </a:extLst>
          </p:cNvPr>
          <p:cNvSpPr/>
          <p:nvPr userDrawn="1"/>
        </p:nvSpPr>
        <p:spPr>
          <a:xfrm>
            <a:off x="3427498" y="2679700"/>
            <a:ext cx="2514600" cy="34988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27E865-BC90-C8BC-ED27-0C583BEEB711}"/>
              </a:ext>
            </a:extLst>
          </p:cNvPr>
          <p:cNvSpPr/>
          <p:nvPr userDrawn="1"/>
        </p:nvSpPr>
        <p:spPr>
          <a:xfrm>
            <a:off x="6258779" y="2679700"/>
            <a:ext cx="2514600" cy="3498849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46A86C-5D5C-58F4-FB7A-C3D8EB88D184}"/>
              </a:ext>
            </a:extLst>
          </p:cNvPr>
          <p:cNvSpPr/>
          <p:nvPr userDrawn="1"/>
        </p:nvSpPr>
        <p:spPr>
          <a:xfrm>
            <a:off x="9090060" y="2679700"/>
            <a:ext cx="2514600" cy="349884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79E44AF-3808-2ED9-4AB3-3E8402E9A8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6914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86A206B-2815-D954-4995-D32CF26809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CCB79526-A9BF-641A-4C3C-42D34BB8137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96900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58BA53C-9C01-6312-66F7-0CB7BEE3B9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2751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62D0E5A-E779-27A6-889B-D963AE1559E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2751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7" name="Picture Placeholder 31">
            <a:extLst>
              <a:ext uri="{FF2B5EF4-FFF2-40B4-BE49-F238E27FC236}">
                <a16:creationId xmlns:a16="http://schemas.microsoft.com/office/drawing/2014/main" id="{4171DA5C-83F2-3BED-EF66-D49F9EBBCFB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427498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DA6BAF1-3C69-FACB-C8FC-A3F577E84F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56351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D25111E-2DF3-4F71-B51C-31A085AF99E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56350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0" name="Picture Placeholder 31">
            <a:extLst>
              <a:ext uri="{FF2B5EF4-FFF2-40B4-BE49-F238E27FC236}">
                <a16:creationId xmlns:a16="http://schemas.microsoft.com/office/drawing/2014/main" id="{1F5A6729-0677-3E4E-4433-2D57EE6BA5FC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256337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8D90A84F-73BE-DBFF-AA3C-EE8E9AE063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686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EA507EC-0D5F-BD46-45E7-3B97BB82A85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686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3" name="Picture Placeholder 31">
            <a:extLst>
              <a:ext uri="{FF2B5EF4-FFF2-40B4-BE49-F238E27FC236}">
                <a16:creationId xmlns:a16="http://schemas.microsoft.com/office/drawing/2014/main" id="{14E97ED1-0A84-3BD0-BDB8-B3C3662D77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9086848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23925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Blue-Gre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D978FB4B-5A3B-5352-B216-D15A3CCD9A28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C91D50D2-F07C-5E5D-EDBC-5CEA76309D2A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7BEC288D-F199-4907-BB15-AA65D74C7792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39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nd full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">
            <a:extLst>
              <a:ext uri="{FF2B5EF4-FFF2-40B4-BE49-F238E27FC236}">
                <a16:creationId xmlns:a16="http://schemas.microsoft.com/office/drawing/2014/main" id="{CABC6D3D-6D55-BEA1-68AD-A253AAE02519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99" y="0"/>
            <a:ext cx="12193199" cy="6858000"/>
          </a:xfrm>
          <a:custGeom>
            <a:avLst/>
            <a:gdLst>
              <a:gd name="csX0" fmla="*/ 0 w 12193199"/>
              <a:gd name="csY0" fmla="*/ 0 h 6858000"/>
              <a:gd name="csX1" fmla="*/ 872399 w 12193199"/>
              <a:gd name="csY1" fmla="*/ 0 h 6858000"/>
              <a:gd name="csX2" fmla="*/ 872399 w 12193199"/>
              <a:gd name="csY2" fmla="*/ 1576800 h 6858000"/>
              <a:gd name="csX3" fmla="*/ 2193501 w 12193199"/>
              <a:gd name="csY3" fmla="*/ 1576800 h 6858000"/>
              <a:gd name="csX4" fmla="*/ 2193501 w 12193199"/>
              <a:gd name="csY4" fmla="*/ 0 h 6858000"/>
              <a:gd name="csX5" fmla="*/ 12193199 w 12193199"/>
              <a:gd name="csY5" fmla="*/ 0 h 6858000"/>
              <a:gd name="csX6" fmla="*/ 12193199 w 12193199"/>
              <a:gd name="csY6" fmla="*/ 6858000 h 6858000"/>
              <a:gd name="csX7" fmla="*/ 0 w 12193199"/>
              <a:gd name="csY7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3199" h="6858000">
                <a:moveTo>
                  <a:pt x="0" y="0"/>
                </a:moveTo>
                <a:lnTo>
                  <a:pt x="872399" y="0"/>
                </a:lnTo>
                <a:lnTo>
                  <a:pt x="872399" y="1576800"/>
                </a:lnTo>
                <a:lnTo>
                  <a:pt x="2193501" y="1576800"/>
                </a:lnTo>
                <a:lnTo>
                  <a:pt x="2193501" y="0"/>
                </a:lnTo>
                <a:lnTo>
                  <a:pt x="12193199" y="0"/>
                </a:lnTo>
                <a:lnTo>
                  <a:pt x="121931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6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CEF199E2-C2A6-E661-D2B8-0A3042ECC011}"/>
              </a:ext>
            </a:extLst>
          </p:cNvPr>
          <p:cNvSpPr txBox="1">
            <a:spLocks/>
          </p:cNvSpPr>
          <p:nvPr userDrawn="1"/>
        </p:nvSpPr>
        <p:spPr>
          <a:xfrm>
            <a:off x="1156943" y="688394"/>
            <a:ext cx="749619" cy="672738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763740-D205-4210-AB3B-C37442F6812A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3429001"/>
            <a:ext cx="6602413" cy="1949400"/>
          </a:xfrm>
        </p:spPr>
        <p:txBody>
          <a:bodyPr anchor="b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6913" y="5479013"/>
            <a:ext cx="6602412" cy="1098000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187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Blue-Red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>
            <a:extLst>
              <a:ext uri="{FF2B5EF4-FFF2-40B4-BE49-F238E27FC236}">
                <a16:creationId xmlns:a16="http://schemas.microsoft.com/office/drawing/2014/main" id="{8E3BFE30-9398-C282-2E27-314BB322CE88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CC48DD02-BE9B-B553-7AE1-E7F518150009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DD846778-5288-B08F-8F03-08C72AAE0D58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EB70A24-35EA-49BD-8B4C-91EA8786B24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894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Green-Yell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DEEA45E0-6923-D70D-E575-A5C652B5EF3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4">
                  <a:lumMod val="40000"/>
                  <a:lumOff val="60000"/>
                </a:schemeClr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524A9ACE-CF2F-11C9-9D81-2FF2B95446B3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548788E4-4BBD-18B0-EF31-189A174CC2A6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picture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E327FC9-D6D8-4341-BB43-6DC0B021EC32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118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Light 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ggrund">
            <a:extLst>
              <a:ext uri="{FF2B5EF4-FFF2-40B4-BE49-F238E27FC236}">
                <a16:creationId xmlns:a16="http://schemas.microsoft.com/office/drawing/2014/main" id="{4B15A6C7-5733-4554-D5B5-E610F344A0F8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25000"/>
                  <a:lumOff val="75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84A1F149-A44F-42C1-846E-1E40C376F164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54D636DB-19A1-CD9D-45EA-6583F38DFB49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</p:spTree>
    <p:extLst>
      <p:ext uri="{BB962C8B-B14F-4D97-AF65-F5344CB8AC3E}">
        <p14:creationId xmlns:p14="http://schemas.microsoft.com/office/powerpoint/2010/main" val="2678221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4500000" tIns="0" rIns="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62C3BC64-8A23-433A-A3A2-621E6C29E7AA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4" y="2365131"/>
            <a:ext cx="4714875" cy="1494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093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0" rIns="4500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D61E3E71-4B73-4B3B-AADB-F866AF02940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411788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56350" y="2354263"/>
            <a:ext cx="4714875" cy="1494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046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(Green) 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4500000" tIns="0" rIns="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40739E6-E1D3-4D4D-80B2-28459691800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bg2"/>
          </a:solidFill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4" y="2365131"/>
            <a:ext cx="4714875" cy="1494000"/>
          </a:xfrm>
          <a:solidFill>
            <a:schemeClr val="accent1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</p:spTree>
    <p:extLst>
      <p:ext uri="{BB962C8B-B14F-4D97-AF65-F5344CB8AC3E}">
        <p14:creationId xmlns:p14="http://schemas.microsoft.com/office/powerpoint/2010/main" val="528374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(Green)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0" rIns="4500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light picture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B6899D2-4D22-453C-9E0A-F21DAE9828C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411788" y="1831975"/>
            <a:ext cx="3085200" cy="522288"/>
          </a:xfrm>
          <a:solidFill>
            <a:schemeClr val="bg2"/>
          </a:solidFill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56350" y="2354263"/>
            <a:ext cx="4714875" cy="1494000"/>
          </a:xfrm>
          <a:solidFill>
            <a:schemeClr val="accent1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</p:spTree>
    <p:extLst>
      <p:ext uri="{BB962C8B-B14F-4D97-AF65-F5344CB8AC3E}">
        <p14:creationId xmlns:p14="http://schemas.microsoft.com/office/powerpoint/2010/main" val="2137081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9D909-49D5-40E7-8A46-904F42180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65999D2-F63C-05A4-2072-F224A51010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771907FB-5410-420A-AF5A-88203849949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03A5791-2CBE-2943-F618-415AA6500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DAFA05E-1A70-CD31-3102-F8CA0639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 (Blu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ggrund">
            <a:extLst>
              <a:ext uri="{FF2B5EF4-FFF2-40B4-BE49-F238E27FC236}">
                <a16:creationId xmlns:a16="http://schemas.microsoft.com/office/drawing/2014/main" id="{A537C458-2821-9AF9-A7BA-FA948D17859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B845DE00-C6E8-123B-0B07-988B236AF36F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2E08CAE4-3ED0-3AE6-D9F3-E8FB3CA71C2C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9D909-49D5-40E7-8A46-904F42180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E0EF2BC-D126-A430-8091-048B767852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5E384B4-AC47-4B0F-B99C-842E917C4C71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BAF4FF8-7D0F-623F-1477-2D6FF4D42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7C30DE-D80C-CD35-40DF-C72510A33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314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BF7D1-DBB9-1FF6-03E1-8F240713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452C2CD-FFC0-4BA8-A300-9D4A7E99468F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61042-8082-8814-FDF8-F37913F8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C11E8-CCAC-DFF9-A5D4-C6294CB2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nd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6350" y="279400"/>
            <a:ext cx="5554664" cy="6297613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5A3FF05-4600-4511-BB09-4F9C0D67FEF9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3429001"/>
            <a:ext cx="5138739" cy="1949400"/>
          </a:xfrm>
        </p:spPr>
        <p:txBody>
          <a:bodyPr anchor="b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6913" y="5479013"/>
            <a:ext cx="5138738" cy="1098000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grpSp>
        <p:nvGrpSpPr>
          <p:cNvPr id="5" name="Logo">
            <a:extLst>
              <a:ext uri="{FF2B5EF4-FFF2-40B4-BE49-F238E27FC236}">
                <a16:creationId xmlns:a16="http://schemas.microsoft.com/office/drawing/2014/main" id="{080A6A6A-21D6-C9D2-7719-8DE687F242E5}"/>
              </a:ext>
            </a:extLst>
          </p:cNvPr>
          <p:cNvGrpSpPr>
            <a:grpSpLocks noChangeAspect="1"/>
          </p:cNvGrpSpPr>
          <p:nvPr userDrawn="1"/>
        </p:nvGrpSpPr>
        <p:grpSpPr bwMode="invGray">
          <a:xfrm>
            <a:off x="871200" y="0"/>
            <a:ext cx="1321102" cy="1576800"/>
            <a:chOff x="896162" y="0"/>
            <a:chExt cx="736600" cy="879168"/>
          </a:xfrm>
        </p:grpSpPr>
        <p:sp>
          <p:nvSpPr>
            <p:cNvPr id="7" name="Text Placeholder 63">
              <a:extLst>
                <a:ext uri="{FF2B5EF4-FFF2-40B4-BE49-F238E27FC236}">
                  <a16:creationId xmlns:a16="http://schemas.microsoft.com/office/drawing/2014/main" id="{0D4C8D15-CDF1-99E7-97CC-B0486C2C575F}"/>
                </a:ext>
              </a:extLst>
            </p:cNvPr>
            <p:cNvSpPr txBox="1">
              <a:spLocks noChangeAspect="1"/>
            </p:cNvSpPr>
            <p:nvPr userDrawn="1"/>
          </p:nvSpPr>
          <p:spPr bwMode="invGray">
            <a:xfrm>
              <a:off x="896162" y="0"/>
              <a:ext cx="736600" cy="879168"/>
            </a:xfrm>
            <a:prstGeom prst="rect">
              <a:avLst/>
            </a:prstGeom>
            <a:solidFill>
              <a:schemeClr val="tx1"/>
            </a:solidFill>
          </p:spPr>
          <p:txBody>
            <a:bodyPr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</a:t>
              </a: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D90C5D2-C745-E5FF-8A78-0B604192C36F}"/>
                </a:ext>
              </a:extLst>
            </p:cNvPr>
            <p:cNvSpPr txBox="1">
              <a:spLocks/>
            </p:cNvSpPr>
            <p:nvPr userDrawn="1"/>
          </p:nvSpPr>
          <p:spPr bwMode="invGray">
            <a:xfrm>
              <a:off x="1055482" y="383824"/>
              <a:ext cx="417961" cy="375095"/>
            </a:xfrm>
            <a:custGeom>
              <a:avLst/>
              <a:gdLst>
                <a:gd name="connsiteX0" fmla="*/ 804056 w 937233"/>
                <a:gd name="connsiteY0" fmla="*/ 685676 h 841111"/>
                <a:gd name="connsiteX1" fmla="*/ 937233 w 937233"/>
                <a:gd name="connsiteY1" fmla="*/ 685676 h 841111"/>
                <a:gd name="connsiteX2" fmla="*/ 937233 w 937233"/>
                <a:gd name="connsiteY2" fmla="*/ 712248 h 841111"/>
                <a:gd name="connsiteX3" fmla="*/ 844985 w 937233"/>
                <a:gd name="connsiteY3" fmla="*/ 712248 h 841111"/>
                <a:gd name="connsiteX4" fmla="*/ 844985 w 937233"/>
                <a:gd name="connsiteY4" fmla="*/ 748493 h 841111"/>
                <a:gd name="connsiteX5" fmla="*/ 927480 w 937233"/>
                <a:gd name="connsiteY5" fmla="*/ 748493 h 841111"/>
                <a:gd name="connsiteX6" fmla="*/ 927480 w 937233"/>
                <a:gd name="connsiteY6" fmla="*/ 775589 h 841111"/>
                <a:gd name="connsiteX7" fmla="*/ 844985 w 937233"/>
                <a:gd name="connsiteY7" fmla="*/ 775589 h 841111"/>
                <a:gd name="connsiteX8" fmla="*/ 844985 w 937233"/>
                <a:gd name="connsiteY8" fmla="*/ 839104 h 841111"/>
                <a:gd name="connsiteX9" fmla="*/ 804056 w 937233"/>
                <a:gd name="connsiteY9" fmla="*/ 839104 h 841111"/>
                <a:gd name="connsiteX10" fmla="*/ 645160 w 937233"/>
                <a:gd name="connsiteY10" fmla="*/ 685676 h 841111"/>
                <a:gd name="connsiteX11" fmla="*/ 777234 w 937233"/>
                <a:gd name="connsiteY11" fmla="*/ 685676 h 841111"/>
                <a:gd name="connsiteX12" fmla="*/ 777234 w 937233"/>
                <a:gd name="connsiteY12" fmla="*/ 712248 h 841111"/>
                <a:gd name="connsiteX13" fmla="*/ 686146 w 937233"/>
                <a:gd name="connsiteY13" fmla="*/ 712248 h 841111"/>
                <a:gd name="connsiteX14" fmla="*/ 686146 w 937233"/>
                <a:gd name="connsiteY14" fmla="*/ 746453 h 841111"/>
                <a:gd name="connsiteX15" fmla="*/ 768177 w 937233"/>
                <a:gd name="connsiteY15" fmla="*/ 746453 h 841111"/>
                <a:gd name="connsiteX16" fmla="*/ 768177 w 937233"/>
                <a:gd name="connsiteY16" fmla="*/ 773549 h 841111"/>
                <a:gd name="connsiteX17" fmla="*/ 686146 w 937233"/>
                <a:gd name="connsiteY17" fmla="*/ 773549 h 841111"/>
                <a:gd name="connsiteX18" fmla="*/ 686146 w 937233"/>
                <a:gd name="connsiteY18" fmla="*/ 811950 h 841111"/>
                <a:gd name="connsiteX19" fmla="*/ 777060 w 937233"/>
                <a:gd name="connsiteY19" fmla="*/ 811950 h 841111"/>
                <a:gd name="connsiteX20" fmla="*/ 777060 w 937233"/>
                <a:gd name="connsiteY20" fmla="*/ 839104 h 841111"/>
                <a:gd name="connsiteX21" fmla="*/ 645160 w 937233"/>
                <a:gd name="connsiteY21" fmla="*/ 839104 h 841111"/>
                <a:gd name="connsiteX22" fmla="*/ 461243 w 937233"/>
                <a:gd name="connsiteY22" fmla="*/ 685676 h 841111"/>
                <a:gd name="connsiteX23" fmla="*/ 624203 w 937233"/>
                <a:gd name="connsiteY23" fmla="*/ 685676 h 841111"/>
                <a:gd name="connsiteX24" fmla="*/ 624203 w 937233"/>
                <a:gd name="connsiteY24" fmla="*/ 712772 h 841111"/>
                <a:gd name="connsiteX25" fmla="*/ 563593 w 937233"/>
                <a:gd name="connsiteY25" fmla="*/ 712772 h 841111"/>
                <a:gd name="connsiteX26" fmla="*/ 563593 w 937233"/>
                <a:gd name="connsiteY26" fmla="*/ 839104 h 841111"/>
                <a:gd name="connsiteX27" fmla="*/ 522316 w 937233"/>
                <a:gd name="connsiteY27" fmla="*/ 839104 h 841111"/>
                <a:gd name="connsiteX28" fmla="*/ 522316 w 937233"/>
                <a:gd name="connsiteY28" fmla="*/ 712772 h 841111"/>
                <a:gd name="connsiteX29" fmla="*/ 461243 w 937233"/>
                <a:gd name="connsiteY29" fmla="*/ 712772 h 841111"/>
                <a:gd name="connsiteX30" fmla="*/ 266819 w 937233"/>
                <a:gd name="connsiteY30" fmla="*/ 685676 h 841111"/>
                <a:gd name="connsiteX31" fmla="*/ 306296 w 937233"/>
                <a:gd name="connsiteY31" fmla="*/ 685676 h 841111"/>
                <a:gd name="connsiteX32" fmla="*/ 399126 w 937233"/>
                <a:gd name="connsiteY32" fmla="*/ 781532 h 841111"/>
                <a:gd name="connsiteX33" fmla="*/ 399126 w 937233"/>
                <a:gd name="connsiteY33" fmla="*/ 685676 h 841111"/>
                <a:gd name="connsiteX34" fmla="*/ 440634 w 937233"/>
                <a:gd name="connsiteY34" fmla="*/ 685676 h 841111"/>
                <a:gd name="connsiteX35" fmla="*/ 440634 w 937233"/>
                <a:gd name="connsiteY35" fmla="*/ 839104 h 841111"/>
                <a:gd name="connsiteX36" fmla="*/ 405918 w 937233"/>
                <a:gd name="connsiteY36" fmla="*/ 839104 h 841111"/>
                <a:gd name="connsiteX37" fmla="*/ 309779 w 937233"/>
                <a:gd name="connsiteY37" fmla="*/ 738237 h 841111"/>
                <a:gd name="connsiteX38" fmla="*/ 309779 w 937233"/>
                <a:gd name="connsiteY38" fmla="*/ 839104 h 841111"/>
                <a:gd name="connsiteX39" fmla="*/ 266819 w 937233"/>
                <a:gd name="connsiteY39" fmla="*/ 839104 h 841111"/>
                <a:gd name="connsiteX40" fmla="*/ 182524 w 937233"/>
                <a:gd name="connsiteY40" fmla="*/ 685676 h 841111"/>
                <a:gd name="connsiteX41" fmla="*/ 223976 w 937233"/>
                <a:gd name="connsiteY41" fmla="*/ 685676 h 841111"/>
                <a:gd name="connsiteX42" fmla="*/ 223976 w 937233"/>
                <a:gd name="connsiteY42" fmla="*/ 839104 h 841111"/>
                <a:gd name="connsiteX43" fmla="*/ 182524 w 937233"/>
                <a:gd name="connsiteY43" fmla="*/ 839104 h 841111"/>
                <a:gd name="connsiteX44" fmla="*/ 72568 w 937233"/>
                <a:gd name="connsiteY44" fmla="*/ 683637 h 841111"/>
                <a:gd name="connsiteX45" fmla="*/ 139272 w 937233"/>
                <a:gd name="connsiteY45" fmla="*/ 695582 h 841111"/>
                <a:gd name="connsiteX46" fmla="*/ 139272 w 937233"/>
                <a:gd name="connsiteY46" fmla="*/ 725475 h 841111"/>
                <a:gd name="connsiteX47" fmla="*/ 76864 w 937233"/>
                <a:gd name="connsiteY47" fmla="*/ 711782 h 841111"/>
                <a:gd name="connsiteX48" fmla="*/ 46444 w 937233"/>
                <a:gd name="connsiteY48" fmla="*/ 725883 h 841111"/>
                <a:gd name="connsiteX49" fmla="*/ 145658 w 937233"/>
                <a:gd name="connsiteY49" fmla="*/ 797615 h 841111"/>
                <a:gd name="connsiteX50" fmla="*/ 72568 w 937233"/>
                <a:gd name="connsiteY50" fmla="*/ 841085 h 841111"/>
                <a:gd name="connsiteX51" fmla="*/ 1509 w 937233"/>
                <a:gd name="connsiteY51" fmla="*/ 826285 h 841111"/>
                <a:gd name="connsiteX52" fmla="*/ 1509 w 937233"/>
                <a:gd name="connsiteY52" fmla="*/ 793187 h 841111"/>
                <a:gd name="connsiteX53" fmla="*/ 68795 w 937233"/>
                <a:gd name="connsiteY53" fmla="*/ 812999 h 841111"/>
                <a:gd name="connsiteX54" fmla="*/ 98692 w 937233"/>
                <a:gd name="connsiteY54" fmla="*/ 795226 h 841111"/>
                <a:gd name="connsiteX55" fmla="*/ 0 w 937233"/>
                <a:gd name="connsiteY55" fmla="*/ 724136 h 841111"/>
                <a:gd name="connsiteX56" fmla="*/ 72568 w 937233"/>
                <a:gd name="connsiteY56" fmla="*/ 683637 h 841111"/>
                <a:gd name="connsiteX57" fmla="*/ 486414 w 937233"/>
                <a:gd name="connsiteY57" fmla="*/ 384595 h 841111"/>
                <a:gd name="connsiteX58" fmla="*/ 486265 w 937233"/>
                <a:gd name="connsiteY58" fmla="*/ 384998 h 841111"/>
                <a:gd name="connsiteX59" fmla="*/ 485975 w 937233"/>
                <a:gd name="connsiteY59" fmla="*/ 384707 h 841111"/>
                <a:gd name="connsiteX60" fmla="*/ 468558 w 937233"/>
                <a:gd name="connsiteY60" fmla="*/ 140376 h 841111"/>
                <a:gd name="connsiteX61" fmla="*/ 602084 w 937233"/>
                <a:gd name="connsiteY61" fmla="*/ 262745 h 841111"/>
                <a:gd name="connsiteX62" fmla="*/ 543303 w 937233"/>
                <a:gd name="connsiteY62" fmla="*/ 370075 h 841111"/>
                <a:gd name="connsiteX63" fmla="*/ 486414 w 937233"/>
                <a:gd name="connsiteY63" fmla="*/ 384595 h 841111"/>
                <a:gd name="connsiteX64" fmla="*/ 503681 w 937233"/>
                <a:gd name="connsiteY64" fmla="*/ 337683 h 841111"/>
                <a:gd name="connsiteX65" fmla="*/ 468849 w 937233"/>
                <a:gd name="connsiteY65" fmla="*/ 263037 h 841111"/>
                <a:gd name="connsiteX66" fmla="*/ 434016 w 937233"/>
                <a:gd name="connsiteY66" fmla="*/ 188333 h 841111"/>
                <a:gd name="connsiteX67" fmla="*/ 451142 w 937233"/>
                <a:gd name="connsiteY67" fmla="*/ 141017 h 841111"/>
                <a:gd name="connsiteX68" fmla="*/ 468558 w 937233"/>
                <a:gd name="connsiteY68" fmla="*/ 140376 h 841111"/>
                <a:gd name="connsiteX69" fmla="*/ 472565 w 937233"/>
                <a:gd name="connsiteY69" fmla="*/ 82861 h 841111"/>
                <a:gd name="connsiteX70" fmla="*/ 461708 w 937233"/>
                <a:gd name="connsiteY70" fmla="*/ 111997 h 841111"/>
                <a:gd name="connsiteX71" fmla="*/ 297007 w 937233"/>
                <a:gd name="connsiteY71" fmla="*/ 277604 h 841111"/>
                <a:gd name="connsiteX72" fmla="*/ 465366 w 937233"/>
                <a:gd name="connsiteY72" fmla="*/ 443268 h 841111"/>
                <a:gd name="connsiteX73" fmla="*/ 475990 w 937233"/>
                <a:gd name="connsiteY73" fmla="*/ 414132 h 841111"/>
                <a:gd name="connsiteX74" fmla="*/ 640632 w 937233"/>
                <a:gd name="connsiteY74" fmla="*/ 248526 h 841111"/>
                <a:gd name="connsiteX75" fmla="*/ 472565 w 937233"/>
                <a:gd name="connsiteY75" fmla="*/ 82861 h 841111"/>
                <a:gd name="connsiteX76" fmla="*/ 468733 w 937233"/>
                <a:gd name="connsiteY76" fmla="*/ 68352 h 841111"/>
                <a:gd name="connsiteX77" fmla="*/ 675813 w 937233"/>
                <a:gd name="connsiteY77" fmla="*/ 262977 h 841111"/>
                <a:gd name="connsiteX78" fmla="*/ 468733 w 937233"/>
                <a:gd name="connsiteY78" fmla="*/ 457661 h 841111"/>
                <a:gd name="connsiteX79" fmla="*/ 261594 w 937233"/>
                <a:gd name="connsiteY79" fmla="*/ 262977 h 841111"/>
                <a:gd name="connsiteX80" fmla="*/ 468733 w 937233"/>
                <a:gd name="connsiteY80" fmla="*/ 68352 h 841111"/>
                <a:gd name="connsiteX81" fmla="*/ 496714 w 937233"/>
                <a:gd name="connsiteY81" fmla="*/ 15325 h 841111"/>
                <a:gd name="connsiteX82" fmla="*/ 486322 w 937233"/>
                <a:gd name="connsiteY82" fmla="*/ 43937 h 841111"/>
                <a:gd name="connsiteX83" fmla="*/ 468906 w 937233"/>
                <a:gd name="connsiteY83" fmla="*/ 43587 h 841111"/>
                <a:gd name="connsiteX84" fmla="*/ 226354 w 937233"/>
                <a:gd name="connsiteY84" fmla="*/ 277662 h 841111"/>
                <a:gd name="connsiteX85" fmla="*/ 440866 w 937233"/>
                <a:gd name="connsiteY85" fmla="*/ 510746 h 841111"/>
                <a:gd name="connsiteX86" fmla="*/ 450967 w 937233"/>
                <a:gd name="connsiteY86" fmla="*/ 482136 h 841111"/>
                <a:gd name="connsiteX87" fmla="*/ 468674 w 937233"/>
                <a:gd name="connsiteY87" fmla="*/ 482485 h 841111"/>
                <a:gd name="connsiteX88" fmla="*/ 711168 w 937233"/>
                <a:gd name="connsiteY88" fmla="*/ 248410 h 841111"/>
                <a:gd name="connsiteX89" fmla="*/ 496714 w 937233"/>
                <a:gd name="connsiteY89" fmla="*/ 15325 h 841111"/>
                <a:gd name="connsiteX90" fmla="*/ 468732 w 937233"/>
                <a:gd name="connsiteY90" fmla="*/ 0 h 841111"/>
                <a:gd name="connsiteX91" fmla="*/ 741240 w 937233"/>
                <a:gd name="connsiteY91" fmla="*/ 262977 h 841111"/>
                <a:gd name="connsiteX92" fmla="*/ 468732 w 937233"/>
                <a:gd name="connsiteY92" fmla="*/ 526014 h 841111"/>
                <a:gd name="connsiteX93" fmla="*/ 196224 w 937233"/>
                <a:gd name="connsiteY93" fmla="*/ 262977 h 841111"/>
                <a:gd name="connsiteX94" fmla="*/ 468732 w 937233"/>
                <a:gd name="connsiteY94" fmla="*/ 0 h 84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37233" h="841111">
                  <a:moveTo>
                    <a:pt x="804056" y="685676"/>
                  </a:moveTo>
                  <a:lnTo>
                    <a:pt x="937233" y="685676"/>
                  </a:lnTo>
                  <a:lnTo>
                    <a:pt x="937233" y="712248"/>
                  </a:lnTo>
                  <a:lnTo>
                    <a:pt x="844985" y="712248"/>
                  </a:lnTo>
                  <a:lnTo>
                    <a:pt x="844985" y="748493"/>
                  </a:lnTo>
                  <a:lnTo>
                    <a:pt x="927480" y="748493"/>
                  </a:lnTo>
                  <a:lnTo>
                    <a:pt x="927480" y="775589"/>
                  </a:lnTo>
                  <a:lnTo>
                    <a:pt x="844985" y="775589"/>
                  </a:lnTo>
                  <a:lnTo>
                    <a:pt x="844985" y="839104"/>
                  </a:lnTo>
                  <a:lnTo>
                    <a:pt x="804056" y="839104"/>
                  </a:lnTo>
                  <a:close/>
                  <a:moveTo>
                    <a:pt x="645160" y="685676"/>
                  </a:moveTo>
                  <a:lnTo>
                    <a:pt x="777234" y="685676"/>
                  </a:lnTo>
                  <a:lnTo>
                    <a:pt x="777234" y="712248"/>
                  </a:lnTo>
                  <a:lnTo>
                    <a:pt x="686146" y="712248"/>
                  </a:lnTo>
                  <a:lnTo>
                    <a:pt x="686146" y="746453"/>
                  </a:lnTo>
                  <a:lnTo>
                    <a:pt x="768177" y="746453"/>
                  </a:lnTo>
                  <a:lnTo>
                    <a:pt x="768177" y="773549"/>
                  </a:lnTo>
                  <a:lnTo>
                    <a:pt x="686146" y="773549"/>
                  </a:lnTo>
                  <a:lnTo>
                    <a:pt x="686146" y="811950"/>
                  </a:lnTo>
                  <a:lnTo>
                    <a:pt x="777060" y="811950"/>
                  </a:lnTo>
                  <a:lnTo>
                    <a:pt x="777060" y="839104"/>
                  </a:lnTo>
                  <a:lnTo>
                    <a:pt x="645160" y="839104"/>
                  </a:lnTo>
                  <a:close/>
                  <a:moveTo>
                    <a:pt x="461243" y="685676"/>
                  </a:moveTo>
                  <a:lnTo>
                    <a:pt x="624203" y="685676"/>
                  </a:lnTo>
                  <a:lnTo>
                    <a:pt x="624203" y="712772"/>
                  </a:lnTo>
                  <a:lnTo>
                    <a:pt x="563593" y="712772"/>
                  </a:lnTo>
                  <a:lnTo>
                    <a:pt x="563593" y="839104"/>
                  </a:lnTo>
                  <a:lnTo>
                    <a:pt x="522316" y="839104"/>
                  </a:lnTo>
                  <a:lnTo>
                    <a:pt x="522316" y="712772"/>
                  </a:lnTo>
                  <a:lnTo>
                    <a:pt x="461243" y="712772"/>
                  </a:lnTo>
                  <a:close/>
                  <a:moveTo>
                    <a:pt x="266819" y="685676"/>
                  </a:moveTo>
                  <a:lnTo>
                    <a:pt x="306296" y="685676"/>
                  </a:lnTo>
                  <a:lnTo>
                    <a:pt x="399126" y="781532"/>
                  </a:lnTo>
                  <a:lnTo>
                    <a:pt x="399126" y="685676"/>
                  </a:lnTo>
                  <a:lnTo>
                    <a:pt x="440634" y="685676"/>
                  </a:lnTo>
                  <a:lnTo>
                    <a:pt x="440634" y="839104"/>
                  </a:lnTo>
                  <a:lnTo>
                    <a:pt x="405918" y="839104"/>
                  </a:lnTo>
                  <a:lnTo>
                    <a:pt x="309779" y="738237"/>
                  </a:lnTo>
                  <a:lnTo>
                    <a:pt x="309779" y="839104"/>
                  </a:lnTo>
                  <a:lnTo>
                    <a:pt x="266819" y="839104"/>
                  </a:lnTo>
                  <a:close/>
                  <a:moveTo>
                    <a:pt x="182524" y="685676"/>
                  </a:moveTo>
                  <a:lnTo>
                    <a:pt x="223976" y="685676"/>
                  </a:lnTo>
                  <a:lnTo>
                    <a:pt x="223976" y="839104"/>
                  </a:lnTo>
                  <a:lnTo>
                    <a:pt x="182524" y="839104"/>
                  </a:lnTo>
                  <a:close/>
                  <a:moveTo>
                    <a:pt x="72568" y="683637"/>
                  </a:moveTo>
                  <a:cubicBezTo>
                    <a:pt x="95317" y="683796"/>
                    <a:pt x="117873" y="687835"/>
                    <a:pt x="139272" y="695582"/>
                  </a:cubicBezTo>
                  <a:lnTo>
                    <a:pt x="139272" y="725475"/>
                  </a:lnTo>
                  <a:cubicBezTo>
                    <a:pt x="110652" y="715570"/>
                    <a:pt x="93642" y="711782"/>
                    <a:pt x="76864" y="711782"/>
                  </a:cubicBezTo>
                  <a:cubicBezTo>
                    <a:pt x="60086" y="711782"/>
                    <a:pt x="46444" y="718250"/>
                    <a:pt x="46444" y="725883"/>
                  </a:cubicBezTo>
                  <a:cubicBezTo>
                    <a:pt x="46444" y="749192"/>
                    <a:pt x="145658" y="744064"/>
                    <a:pt x="145658" y="797615"/>
                  </a:cubicBezTo>
                  <a:cubicBezTo>
                    <a:pt x="145658" y="827042"/>
                    <a:pt x="116631" y="841085"/>
                    <a:pt x="72568" y="841085"/>
                  </a:cubicBezTo>
                  <a:cubicBezTo>
                    <a:pt x="48079" y="841528"/>
                    <a:pt x="23801" y="836471"/>
                    <a:pt x="1509" y="826285"/>
                  </a:cubicBezTo>
                  <a:lnTo>
                    <a:pt x="1509" y="793187"/>
                  </a:lnTo>
                  <a:cubicBezTo>
                    <a:pt x="29782" y="807813"/>
                    <a:pt x="47140" y="812999"/>
                    <a:pt x="68795" y="812999"/>
                  </a:cubicBezTo>
                  <a:cubicBezTo>
                    <a:pt x="87546" y="812999"/>
                    <a:pt x="98692" y="804258"/>
                    <a:pt x="98692" y="795226"/>
                  </a:cubicBezTo>
                  <a:cubicBezTo>
                    <a:pt x="98692" y="770053"/>
                    <a:pt x="0" y="779260"/>
                    <a:pt x="0" y="724136"/>
                  </a:cubicBezTo>
                  <a:cubicBezTo>
                    <a:pt x="0" y="697622"/>
                    <a:pt x="26937" y="683637"/>
                    <a:pt x="72568" y="683637"/>
                  </a:cubicBezTo>
                  <a:close/>
                  <a:moveTo>
                    <a:pt x="486414" y="384595"/>
                  </a:moveTo>
                  <a:lnTo>
                    <a:pt x="486265" y="384998"/>
                  </a:lnTo>
                  <a:lnTo>
                    <a:pt x="485975" y="384707"/>
                  </a:lnTo>
                  <a:close/>
                  <a:moveTo>
                    <a:pt x="468558" y="140376"/>
                  </a:moveTo>
                  <a:cubicBezTo>
                    <a:pt x="575959" y="140376"/>
                    <a:pt x="602084" y="207621"/>
                    <a:pt x="602084" y="262745"/>
                  </a:cubicBezTo>
                  <a:cubicBezTo>
                    <a:pt x="602084" y="302079"/>
                    <a:pt x="589021" y="347082"/>
                    <a:pt x="543303" y="370075"/>
                  </a:cubicBezTo>
                  <a:lnTo>
                    <a:pt x="486414" y="384595"/>
                  </a:lnTo>
                  <a:lnTo>
                    <a:pt x="503681" y="337683"/>
                  </a:lnTo>
                  <a:cubicBezTo>
                    <a:pt x="517556" y="299282"/>
                    <a:pt x="509777" y="273992"/>
                    <a:pt x="468849" y="263037"/>
                  </a:cubicBezTo>
                  <a:cubicBezTo>
                    <a:pt x="427920" y="252082"/>
                    <a:pt x="420199" y="226734"/>
                    <a:pt x="434016" y="188333"/>
                  </a:cubicBezTo>
                  <a:lnTo>
                    <a:pt x="451142" y="141017"/>
                  </a:lnTo>
                  <a:cubicBezTo>
                    <a:pt x="456947" y="140609"/>
                    <a:pt x="462753" y="140376"/>
                    <a:pt x="468558" y="140376"/>
                  </a:cubicBezTo>
                  <a:close/>
                  <a:moveTo>
                    <a:pt x="472565" y="82861"/>
                  </a:moveTo>
                  <a:lnTo>
                    <a:pt x="461708" y="111997"/>
                  </a:lnTo>
                  <a:cubicBezTo>
                    <a:pt x="329460" y="115027"/>
                    <a:pt x="297007" y="204007"/>
                    <a:pt x="297007" y="277604"/>
                  </a:cubicBezTo>
                  <a:cubicBezTo>
                    <a:pt x="297007" y="351200"/>
                    <a:pt x="330040" y="441753"/>
                    <a:pt x="465366" y="443268"/>
                  </a:cubicBezTo>
                  <a:lnTo>
                    <a:pt x="475990" y="414132"/>
                  </a:lnTo>
                  <a:cubicBezTo>
                    <a:pt x="608180" y="411102"/>
                    <a:pt x="640632" y="322123"/>
                    <a:pt x="640632" y="248526"/>
                  </a:cubicBezTo>
                  <a:cubicBezTo>
                    <a:pt x="640632" y="174930"/>
                    <a:pt x="607599" y="84377"/>
                    <a:pt x="472565" y="82861"/>
                  </a:cubicBezTo>
                  <a:close/>
                  <a:moveTo>
                    <a:pt x="468733" y="68352"/>
                  </a:moveTo>
                  <a:cubicBezTo>
                    <a:pt x="635233" y="68352"/>
                    <a:pt x="675813" y="175047"/>
                    <a:pt x="675813" y="262977"/>
                  </a:cubicBezTo>
                  <a:cubicBezTo>
                    <a:pt x="675813" y="350967"/>
                    <a:pt x="635175" y="457661"/>
                    <a:pt x="468733" y="457661"/>
                  </a:cubicBezTo>
                  <a:cubicBezTo>
                    <a:pt x="302290" y="457661"/>
                    <a:pt x="261594" y="350967"/>
                    <a:pt x="261594" y="262977"/>
                  </a:cubicBezTo>
                  <a:cubicBezTo>
                    <a:pt x="261594" y="174988"/>
                    <a:pt x="302232" y="68352"/>
                    <a:pt x="468733" y="68352"/>
                  </a:cubicBezTo>
                  <a:close/>
                  <a:moveTo>
                    <a:pt x="496714" y="15325"/>
                  </a:moveTo>
                  <a:lnTo>
                    <a:pt x="486322" y="43937"/>
                  </a:lnTo>
                  <a:cubicBezTo>
                    <a:pt x="480517" y="43937"/>
                    <a:pt x="474712" y="43587"/>
                    <a:pt x="468906" y="43587"/>
                  </a:cubicBezTo>
                  <a:cubicBezTo>
                    <a:pt x="273785" y="43587"/>
                    <a:pt x="226354" y="171783"/>
                    <a:pt x="226354" y="277662"/>
                  </a:cubicBezTo>
                  <a:cubicBezTo>
                    <a:pt x="226354" y="378180"/>
                    <a:pt x="269199" y="499092"/>
                    <a:pt x="440866" y="510746"/>
                  </a:cubicBezTo>
                  <a:lnTo>
                    <a:pt x="450967" y="482136"/>
                  </a:lnTo>
                  <a:cubicBezTo>
                    <a:pt x="456773" y="482136"/>
                    <a:pt x="462578" y="482485"/>
                    <a:pt x="468674" y="482485"/>
                  </a:cubicBezTo>
                  <a:cubicBezTo>
                    <a:pt x="663737" y="482485"/>
                    <a:pt x="711168" y="354289"/>
                    <a:pt x="711168" y="248410"/>
                  </a:cubicBezTo>
                  <a:cubicBezTo>
                    <a:pt x="711168" y="147892"/>
                    <a:pt x="668323" y="26980"/>
                    <a:pt x="496714" y="15325"/>
                  </a:cubicBezTo>
                  <a:close/>
                  <a:moveTo>
                    <a:pt x="468732" y="0"/>
                  </a:moveTo>
                  <a:cubicBezTo>
                    <a:pt x="687945" y="0"/>
                    <a:pt x="741240" y="144163"/>
                    <a:pt x="741240" y="262977"/>
                  </a:cubicBezTo>
                  <a:cubicBezTo>
                    <a:pt x="741240" y="381851"/>
                    <a:pt x="687888" y="526014"/>
                    <a:pt x="468732" y="526014"/>
                  </a:cubicBezTo>
                  <a:cubicBezTo>
                    <a:pt x="249576" y="526014"/>
                    <a:pt x="196224" y="381851"/>
                    <a:pt x="196224" y="262977"/>
                  </a:cubicBezTo>
                  <a:cubicBezTo>
                    <a:pt x="196224" y="144104"/>
                    <a:pt x="249518" y="0"/>
                    <a:pt x="468732" y="0"/>
                  </a:cubicBez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1849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ogo (Blu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9561F537-C94C-3292-AE78-B1B30918D47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B1C9850A-B1AF-79AD-6A2F-C3792486DF56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B3A51659-8F00-D021-1BEA-0200E4FF4E9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370AC-7800-2F1C-6EA2-DEB4228AC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A27AB94-2673-4FEF-AE11-BE907CEEDEF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D79ED-0A2C-991B-8EFF-30C0BEFAB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DD427-B02F-02E1-0048-342B5C943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053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BF7D1-DBB9-1FF6-03E1-8F240713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452C2CD-FFC0-4BA8-A300-9D4A7E99468F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61042-8082-8814-FDF8-F37913F8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C11E8-CCAC-DFF9-A5D4-C6294CB2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4792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Empty (Blu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5C80E249-F6B5-98A2-0C7F-8B8C7EFCA2C9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370AC-7800-2F1C-6EA2-DEB4228AC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A27AB94-2673-4FEF-AE11-BE907CEEDEF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D79ED-0A2C-991B-8EFF-30C0BEFAB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DD427-B02F-02E1-0048-342B5C943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0154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833B0605-69D6-6075-308E-FAA7A0D2B50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89A045-0051-4619-8084-91F93824EF3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F57EE7-204D-AB40-EDA2-EDE2AF5AD44B}"/>
              </a:ext>
            </a:extLst>
          </p:cNvPr>
          <p:cNvSpPr txBox="1"/>
          <p:nvPr userDrawn="1"/>
        </p:nvSpPr>
        <p:spPr>
          <a:xfrm>
            <a:off x="3232150" y="3922203"/>
            <a:ext cx="5727700" cy="4841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GB" sz="3200" dirty="0" err="1">
                <a:solidFill>
                  <a:schemeClr val="tx1"/>
                </a:solidFill>
              </a:rPr>
              <a:t>Teknologi</a:t>
            </a:r>
            <a:r>
              <a:rPr lang="en-GB" sz="3200" dirty="0">
                <a:solidFill>
                  <a:schemeClr val="tx1"/>
                </a:solidFill>
              </a:rPr>
              <a:t> for et </a:t>
            </a:r>
            <a:r>
              <a:rPr lang="en-GB" sz="3200" dirty="0" err="1">
                <a:solidFill>
                  <a:schemeClr val="tx1"/>
                </a:solidFill>
              </a:rPr>
              <a:t>bedre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samfunn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D55B49-3AC1-26AD-AEB1-36FD3ABE16EA}"/>
              </a:ext>
            </a:extLst>
          </p:cNvPr>
          <p:cNvSpPr txBox="1"/>
          <p:nvPr userDrawn="1"/>
        </p:nvSpPr>
        <p:spPr>
          <a:xfrm>
            <a:off x="5003800" y="6108700"/>
            <a:ext cx="2184400" cy="4841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SINTEF.NO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6664D6D-2550-B770-7FFE-E764C0CF0EE6}"/>
              </a:ext>
            </a:extLst>
          </p:cNvPr>
          <p:cNvGrpSpPr/>
          <p:nvPr userDrawn="1"/>
        </p:nvGrpSpPr>
        <p:grpSpPr>
          <a:xfrm>
            <a:off x="5473700" y="2363347"/>
            <a:ext cx="1244600" cy="1195178"/>
            <a:chOff x="4575175" y="2384425"/>
            <a:chExt cx="888054" cy="85279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84A5E54C-42F6-B147-031C-F2B3267D6CCE}"/>
                </a:ext>
              </a:extLst>
            </p:cNvPr>
            <p:cNvSpPr/>
            <p:nvPr/>
          </p:nvSpPr>
          <p:spPr>
            <a:xfrm>
              <a:off x="4575175" y="2384425"/>
              <a:ext cx="888054" cy="852790"/>
            </a:xfrm>
            <a:custGeom>
              <a:avLst/>
              <a:gdLst>
                <a:gd name="connsiteX0" fmla="*/ 888054 w 888054"/>
                <a:gd name="connsiteY0" fmla="*/ 426395 h 852790"/>
                <a:gd name="connsiteX1" fmla="*/ 444500 w 888054"/>
                <a:gd name="connsiteY1" fmla="*/ 852791 h 852790"/>
                <a:gd name="connsiteX2" fmla="*/ 0 w 888054"/>
                <a:gd name="connsiteY2" fmla="*/ 426395 h 852790"/>
                <a:gd name="connsiteX3" fmla="*/ 443554 w 888054"/>
                <a:gd name="connsiteY3" fmla="*/ 0 h 852790"/>
                <a:gd name="connsiteX4" fmla="*/ 887109 w 888054"/>
                <a:gd name="connsiteY4" fmla="*/ 426395 h 852790"/>
                <a:gd name="connsiteX5" fmla="*/ 415182 w 888054"/>
                <a:gd name="connsiteY5" fmla="*/ 781883 h 852790"/>
                <a:gd name="connsiteX6" fmla="*/ 444500 w 888054"/>
                <a:gd name="connsiteY6" fmla="*/ 781883 h 852790"/>
                <a:gd name="connsiteX7" fmla="*/ 839821 w 888054"/>
                <a:gd name="connsiteY7" fmla="*/ 401814 h 852790"/>
                <a:gd name="connsiteX8" fmla="*/ 489896 w 888054"/>
                <a:gd name="connsiteY8" fmla="*/ 24582 h 852790"/>
                <a:gd name="connsiteX9" fmla="*/ 472872 w 888054"/>
                <a:gd name="connsiteY9" fmla="*/ 70908 h 852790"/>
                <a:gd name="connsiteX10" fmla="*/ 444500 w 888054"/>
                <a:gd name="connsiteY10" fmla="*/ 70908 h 852790"/>
                <a:gd name="connsiteX11" fmla="*/ 49179 w 888054"/>
                <a:gd name="connsiteY11" fmla="*/ 450977 h 852790"/>
                <a:gd name="connsiteX12" fmla="*/ 398159 w 888054"/>
                <a:gd name="connsiteY12" fmla="*/ 829155 h 852790"/>
                <a:gd name="connsiteX13" fmla="*/ 414236 w 888054"/>
                <a:gd name="connsiteY13" fmla="*/ 782828 h 85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8054" h="852790">
                  <a:moveTo>
                    <a:pt x="888054" y="426395"/>
                  </a:moveTo>
                  <a:cubicBezTo>
                    <a:pt x="888054" y="619266"/>
                    <a:pt x="801046" y="852791"/>
                    <a:pt x="444500" y="852791"/>
                  </a:cubicBezTo>
                  <a:cubicBezTo>
                    <a:pt x="87954" y="852791"/>
                    <a:pt x="0" y="619266"/>
                    <a:pt x="0" y="426395"/>
                  </a:cubicBezTo>
                  <a:cubicBezTo>
                    <a:pt x="0" y="233525"/>
                    <a:pt x="87009" y="0"/>
                    <a:pt x="443554" y="0"/>
                  </a:cubicBezTo>
                  <a:cubicBezTo>
                    <a:pt x="800100" y="0"/>
                    <a:pt x="887109" y="233525"/>
                    <a:pt x="887109" y="426395"/>
                  </a:cubicBezTo>
                  <a:moveTo>
                    <a:pt x="415182" y="781883"/>
                  </a:moveTo>
                  <a:cubicBezTo>
                    <a:pt x="424639" y="781883"/>
                    <a:pt x="434097" y="781883"/>
                    <a:pt x="444500" y="781883"/>
                  </a:cubicBezTo>
                  <a:cubicBezTo>
                    <a:pt x="762270" y="781883"/>
                    <a:pt x="839821" y="573885"/>
                    <a:pt x="839821" y="401814"/>
                  </a:cubicBezTo>
                  <a:cubicBezTo>
                    <a:pt x="839821" y="229743"/>
                    <a:pt x="768890" y="43490"/>
                    <a:pt x="489896" y="24582"/>
                  </a:cubicBezTo>
                  <a:lnTo>
                    <a:pt x="472872" y="70908"/>
                  </a:lnTo>
                  <a:cubicBezTo>
                    <a:pt x="463415" y="70908"/>
                    <a:pt x="453957" y="70908"/>
                    <a:pt x="444500" y="70908"/>
                  </a:cubicBezTo>
                  <a:cubicBezTo>
                    <a:pt x="126730" y="70908"/>
                    <a:pt x="49179" y="278906"/>
                    <a:pt x="49179" y="450977"/>
                  </a:cubicBezTo>
                  <a:cubicBezTo>
                    <a:pt x="49179" y="623048"/>
                    <a:pt x="119164" y="810246"/>
                    <a:pt x="398159" y="829155"/>
                  </a:cubicBezTo>
                  <a:lnTo>
                    <a:pt x="414236" y="782828"/>
                  </a:lnTo>
                  <a:close/>
                </a:path>
              </a:pathLst>
            </a:custGeom>
            <a:solidFill>
              <a:srgbClr val="FFFFFF"/>
            </a:solidFill>
            <a:ln w="9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n-NO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A80397F9-9B8E-E147-816F-BD8A504F28EE}"/>
                </a:ext>
              </a:extLst>
            </p:cNvPr>
            <p:cNvSpPr/>
            <p:nvPr/>
          </p:nvSpPr>
          <p:spPr>
            <a:xfrm>
              <a:off x="4682044" y="2495041"/>
              <a:ext cx="674315" cy="631556"/>
            </a:xfrm>
            <a:custGeom>
              <a:avLst/>
              <a:gdLst>
                <a:gd name="connsiteX0" fmla="*/ 674316 w 674315"/>
                <a:gd name="connsiteY0" fmla="*/ 315778 h 631556"/>
                <a:gd name="connsiteX1" fmla="*/ 336685 w 674315"/>
                <a:gd name="connsiteY1" fmla="*/ 631557 h 631556"/>
                <a:gd name="connsiteX2" fmla="*/ 0 w 674315"/>
                <a:gd name="connsiteY2" fmla="*/ 315778 h 631556"/>
                <a:gd name="connsiteX3" fmla="*/ 336685 w 674315"/>
                <a:gd name="connsiteY3" fmla="*/ 0 h 631556"/>
                <a:gd name="connsiteX4" fmla="*/ 674316 w 674315"/>
                <a:gd name="connsiteY4" fmla="*/ 315778 h 631556"/>
                <a:gd name="connsiteX5" fmla="*/ 325336 w 674315"/>
                <a:gd name="connsiteY5" fmla="*/ 70908 h 631556"/>
                <a:gd name="connsiteX6" fmla="*/ 56745 w 674315"/>
                <a:gd name="connsiteY6" fmla="*/ 339415 h 631556"/>
                <a:gd name="connsiteX7" fmla="*/ 331011 w 674315"/>
                <a:gd name="connsiteY7" fmla="*/ 607921 h 631556"/>
                <a:gd name="connsiteX8" fmla="*/ 348034 w 674315"/>
                <a:gd name="connsiteY8" fmla="*/ 560649 h 631556"/>
                <a:gd name="connsiteX9" fmla="*/ 616626 w 674315"/>
                <a:gd name="connsiteY9" fmla="*/ 292142 h 631556"/>
                <a:gd name="connsiteX10" fmla="*/ 342360 w 674315"/>
                <a:gd name="connsiteY10" fmla="*/ 23636 h 631556"/>
                <a:gd name="connsiteX11" fmla="*/ 325336 w 674315"/>
                <a:gd name="connsiteY11" fmla="*/ 70908 h 63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4315" h="631556">
                  <a:moveTo>
                    <a:pt x="674316" y="315778"/>
                  </a:moveTo>
                  <a:cubicBezTo>
                    <a:pt x="674316" y="458541"/>
                    <a:pt x="608114" y="631557"/>
                    <a:pt x="336685" y="631557"/>
                  </a:cubicBezTo>
                  <a:cubicBezTo>
                    <a:pt x="65256" y="631557"/>
                    <a:pt x="0" y="458541"/>
                    <a:pt x="0" y="315778"/>
                  </a:cubicBezTo>
                  <a:cubicBezTo>
                    <a:pt x="0" y="173016"/>
                    <a:pt x="66202" y="0"/>
                    <a:pt x="336685" y="0"/>
                  </a:cubicBezTo>
                  <a:cubicBezTo>
                    <a:pt x="607168" y="0"/>
                    <a:pt x="674316" y="173016"/>
                    <a:pt x="674316" y="315778"/>
                  </a:cubicBezTo>
                  <a:moveTo>
                    <a:pt x="325336" y="70908"/>
                  </a:moveTo>
                  <a:cubicBezTo>
                    <a:pt x="109706" y="75636"/>
                    <a:pt x="56745" y="220289"/>
                    <a:pt x="56745" y="339415"/>
                  </a:cubicBezTo>
                  <a:cubicBezTo>
                    <a:pt x="56745" y="458541"/>
                    <a:pt x="110652" y="606030"/>
                    <a:pt x="331011" y="607921"/>
                  </a:cubicBezTo>
                  <a:lnTo>
                    <a:pt x="348034" y="560649"/>
                  </a:lnTo>
                  <a:cubicBezTo>
                    <a:pt x="563664" y="555921"/>
                    <a:pt x="616626" y="411268"/>
                    <a:pt x="616626" y="292142"/>
                  </a:cubicBezTo>
                  <a:cubicBezTo>
                    <a:pt x="616626" y="173016"/>
                    <a:pt x="562718" y="25527"/>
                    <a:pt x="342360" y="23636"/>
                  </a:cubicBezTo>
                  <a:lnTo>
                    <a:pt x="325336" y="70908"/>
                  </a:lnTo>
                  <a:close/>
                </a:path>
              </a:pathLst>
            </a:custGeom>
            <a:solidFill>
              <a:srgbClr val="FFFFFF"/>
            </a:solidFill>
            <a:ln w="9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n-NO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F5E33E38-CB1E-F012-19DC-D0F73593E6F3}"/>
                </a:ext>
              </a:extLst>
            </p:cNvPr>
            <p:cNvSpPr/>
            <p:nvPr/>
          </p:nvSpPr>
          <p:spPr>
            <a:xfrm>
              <a:off x="4951540" y="2613222"/>
              <a:ext cx="283764" cy="396141"/>
            </a:xfrm>
            <a:custGeom>
              <a:avLst/>
              <a:gdLst>
                <a:gd name="connsiteX0" fmla="*/ 96507 w 283764"/>
                <a:gd name="connsiteY0" fmla="*/ 396141 h 396141"/>
                <a:gd name="connsiteX1" fmla="*/ 123933 w 283764"/>
                <a:gd name="connsiteY1" fmla="*/ 319560 h 396141"/>
                <a:gd name="connsiteX2" fmla="*/ 67189 w 283764"/>
                <a:gd name="connsiteY2" fmla="*/ 198543 h 396141"/>
                <a:gd name="connsiteX3" fmla="*/ 10444 w 283764"/>
                <a:gd name="connsiteY3" fmla="*/ 77526 h 396141"/>
                <a:gd name="connsiteX4" fmla="*/ 37871 w 283764"/>
                <a:gd name="connsiteY4" fmla="*/ 945 h 396141"/>
                <a:gd name="connsiteX5" fmla="*/ 66243 w 283764"/>
                <a:gd name="connsiteY5" fmla="*/ 0 h 396141"/>
                <a:gd name="connsiteX6" fmla="*/ 283764 w 283764"/>
                <a:gd name="connsiteY6" fmla="*/ 198543 h 396141"/>
                <a:gd name="connsiteX7" fmla="*/ 94615 w 283764"/>
                <a:gd name="connsiteY7" fmla="*/ 396141 h 39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764" h="396141">
                  <a:moveTo>
                    <a:pt x="96507" y="396141"/>
                  </a:moveTo>
                  <a:lnTo>
                    <a:pt x="123933" y="319560"/>
                  </a:lnTo>
                  <a:cubicBezTo>
                    <a:pt x="146631" y="257161"/>
                    <a:pt x="134337" y="216507"/>
                    <a:pt x="67189" y="198543"/>
                  </a:cubicBezTo>
                  <a:cubicBezTo>
                    <a:pt x="41" y="180580"/>
                    <a:pt x="-12254" y="139926"/>
                    <a:pt x="10444" y="77526"/>
                  </a:cubicBezTo>
                  <a:lnTo>
                    <a:pt x="37871" y="945"/>
                  </a:lnTo>
                  <a:cubicBezTo>
                    <a:pt x="47328" y="945"/>
                    <a:pt x="56785" y="0"/>
                    <a:pt x="66243" y="0"/>
                  </a:cubicBezTo>
                  <a:cubicBezTo>
                    <a:pt x="241206" y="0"/>
                    <a:pt x="283764" y="108726"/>
                    <a:pt x="283764" y="198543"/>
                  </a:cubicBezTo>
                  <a:cubicBezTo>
                    <a:pt x="283764" y="288361"/>
                    <a:pt x="245934" y="384796"/>
                    <a:pt x="94615" y="396141"/>
                  </a:cubicBezTo>
                </a:path>
              </a:pathLst>
            </a:custGeom>
            <a:solidFill>
              <a:srgbClr val="FFFFFF"/>
            </a:solidFill>
            <a:ln w="9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n-NO"/>
            </a:p>
          </p:txBody>
        </p:sp>
      </p:grpSp>
    </p:spTree>
    <p:extLst>
      <p:ext uri="{BB962C8B-B14F-4D97-AF65-F5344CB8AC3E}">
        <p14:creationId xmlns:p14="http://schemas.microsoft.com/office/powerpoint/2010/main" val="18058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ast overskrift"/>
          <p:cNvSpPr txBox="1"/>
          <p:nvPr userDrawn="1"/>
        </p:nvSpPr>
        <p:spPr>
          <a:xfrm>
            <a:off x="536539" y="616121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4000" b="0" noProof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Tips og triks – din brukerveiledning 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0BB3B459-CDFE-44C8-879C-511BDE5A64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65923" y="1606550"/>
            <a:ext cx="2678391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Tekst</a:t>
            </a:r>
            <a:r>
              <a:rPr lang="en-GB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og</a:t>
            </a:r>
            <a:r>
              <a:rPr lang="en-GB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punktlister</a:t>
            </a:r>
            <a:endParaRPr lang="en-GB" sz="16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Bruk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for å gå videre i tekstnivåer. 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Trykk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og deretter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for å gå 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fra ett nivå til det neste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For å gå tilbake i tekstnivåer, bruk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SHIFT+TAB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Alternativt kan Øk og Reduser listenivå brukes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TIPS: Bruk punkt-knappen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Fjern punkt for ren tekst. 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Klikk på kuleknappen for å angi riktig kule igjen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b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0" kern="1200" noProof="1">
              <a:solidFill>
                <a:schemeClr val="tx2"/>
              </a:solidFill>
              <a:latin typeface="Arial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kern="1200" dirty="0" err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Støttelinjer</a:t>
            </a:r>
            <a:r>
              <a:rPr lang="en-GB" sz="1600" b="1" kern="1200" dirty="0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(grids)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Klikk på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Visning-fanen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og merk av for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Støttelinjer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TIPS: Alt + F9 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for rask visning av støttelinjer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Mac: ⌘ + 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alternativ + Ctrl + 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sz="900" noProof="1">
              <a:solidFill>
                <a:schemeClr val="tx2"/>
              </a:solidFill>
              <a:latin typeface="+mn-lt"/>
              <a:ea typeface="Arial" panose="020B0604020202020204" pitchFamily="34" charset="0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66B3FBB4-61DE-493B-8F38-CB78E008D9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76913" y="1606550"/>
            <a:ext cx="2822412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Slik</a:t>
            </a:r>
            <a:r>
              <a:rPr lang="en-GB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setter du inn </a:t>
            </a: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bilder</a:t>
            </a:r>
            <a:endParaRPr lang="en-GB" sz="16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På lysbilder med en bildeplassholder klikker du på ikonet og velger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Sett inn 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for å søke etter bilde, eller velger inn fra Templafy-menyen.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1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Beskjær bildet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Klikk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Beskjær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for å endre fokus/størrelse på bildet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TIPS: 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Hvis du sletter bildet og setter inn et nytt, kan bildet ligge foran tekst og grafikk. Hvis dette skjer, høyreklikker du på bildet og velger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Plasser lengst bak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altLang="da-DK" sz="900" b="1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cap="none" baseline="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Bruk </a:t>
            </a:r>
            <a:r>
              <a:rPr lang="en-GB" sz="1600" b="1" cap="none" baseline="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riktige</a:t>
            </a:r>
            <a:r>
              <a:rPr lang="en-GB" sz="1600" b="1" cap="none" baseline="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SINTEF-</a:t>
            </a:r>
            <a:r>
              <a:rPr lang="en-GB" sz="1600" b="1" cap="none" baseline="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farger</a:t>
            </a:r>
            <a:br>
              <a:rPr lang="en-GB" sz="1198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Bruk </a:t>
            </a:r>
            <a:r>
              <a:rPr lang="en-GB" sz="900" b="0" i="0" dirty="0" err="1">
                <a:solidFill>
                  <a:schemeClr val="tx2"/>
                </a:solidFill>
                <a:effectLst/>
                <a:latin typeface="+mn-lt"/>
              </a:rPr>
              <a:t>kun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0" i="0" dirty="0" err="1">
                <a:solidFill>
                  <a:schemeClr val="tx2"/>
                </a:solidFill>
                <a:effectLst/>
                <a:latin typeface="+mn-lt"/>
              </a:rPr>
              <a:t>toppfargene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i 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Theme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Colors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/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Fargetemaet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0" i="0" dirty="0" err="1">
                <a:solidFill>
                  <a:schemeClr val="tx2"/>
                </a:solidFill>
                <a:effectLst/>
                <a:latin typeface="+mn-lt"/>
              </a:rPr>
              <a:t>og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Custom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Colors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/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Egendefinerte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farger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dine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altLang="da-DK" sz="900" b="1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37E3D92-3923-49A5-9D66-A01D05298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901" t="45142" r="62601" b="9046"/>
          <a:stretch/>
        </p:blipFill>
        <p:spPr>
          <a:xfrm>
            <a:off x="7378809" y="1897719"/>
            <a:ext cx="341204" cy="321707"/>
          </a:xfrm>
          <a:prstGeom prst="rect">
            <a:avLst/>
          </a:prstGeom>
        </p:spPr>
      </p:pic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C8F77785-DAC9-4046-8A82-0AC40734117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CC29F15-1F20-4113-9BDC-4CC582AB6A5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9675D1FD-FB10-4317-AAF4-BDCB2224F1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3" name="Slide Number Placeholder 10" hidden="1">
            <a:extLst>
              <a:ext uri="{FF2B5EF4-FFF2-40B4-BE49-F238E27FC236}">
                <a16:creationId xmlns:a16="http://schemas.microsoft.com/office/drawing/2014/main" id="{BBF7E881-962B-4385-8C0A-994D3D7717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A2C785-3D1A-157F-6C32-5F81F17A9DCA}"/>
              </a:ext>
            </a:extLst>
          </p:cNvPr>
          <p:cNvGrpSpPr/>
          <p:nvPr userDrawn="1"/>
        </p:nvGrpSpPr>
        <p:grpSpPr>
          <a:xfrm>
            <a:off x="4487389" y="4268797"/>
            <a:ext cx="1257145" cy="1908166"/>
            <a:chOff x="9633073" y="4257493"/>
            <a:chExt cx="1348851" cy="20473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5DA0F40-8ED0-EB41-5F81-BDCBEDA53B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33073" y="4257493"/>
              <a:ext cx="1348851" cy="20473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04C1A97-D93A-9819-D8B8-172BF9747A98}"/>
                </a:ext>
              </a:extLst>
            </p:cNvPr>
            <p:cNvSpPr/>
            <p:nvPr userDrawn="1"/>
          </p:nvSpPr>
          <p:spPr>
            <a:xfrm>
              <a:off x="9641250" y="4378933"/>
              <a:ext cx="1327199" cy="190733"/>
            </a:xfrm>
            <a:prstGeom prst="rect">
              <a:avLst/>
            </a:prstGeom>
            <a:noFill/>
            <a:ln w="25400">
              <a:solidFill>
                <a:srgbClr val="14B9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nn-NO" sz="1796" err="1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C38FF47-33E0-F75F-7BF4-4FB3BDB3C3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633073" y="4609762"/>
              <a:ext cx="1340678" cy="54386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F40ED8B-6789-30A8-A8C0-7D4B0C8DEF3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638376" y="4616013"/>
              <a:ext cx="1325414" cy="5376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6E298E-7D16-BF09-2E1A-89D88BD8B9A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644154" y="6132442"/>
              <a:ext cx="1319634" cy="1317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73335F5-2F47-1132-C2BF-AC0FA291A7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641250" y="6132443"/>
              <a:ext cx="1322539" cy="1317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913E92-A264-50BE-A066-89731F27BD84}"/>
                </a:ext>
              </a:extLst>
            </p:cNvPr>
            <p:cNvSpPr/>
            <p:nvPr userDrawn="1"/>
          </p:nvSpPr>
          <p:spPr>
            <a:xfrm>
              <a:off x="9641250" y="5356937"/>
              <a:ext cx="1327199" cy="646433"/>
            </a:xfrm>
            <a:prstGeom prst="rect">
              <a:avLst/>
            </a:prstGeom>
            <a:noFill/>
            <a:ln w="25400">
              <a:solidFill>
                <a:srgbClr val="14B9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nn-NO" sz="1796" err="1"/>
            </a:p>
          </p:txBody>
        </p:sp>
      </p:grpSp>
      <p:pic>
        <p:nvPicPr>
          <p:cNvPr id="34" name="Bilde 52">
            <a:extLst>
              <a:ext uri="{FF2B5EF4-FFF2-40B4-BE49-F238E27FC236}">
                <a16:creationId xmlns:a16="http://schemas.microsoft.com/office/drawing/2014/main" id="{0683AD43-0886-39A4-C3DD-FDD4522E38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8109" y="2687662"/>
            <a:ext cx="361904" cy="528381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6" name="Text Box 4">
            <a:extLst>
              <a:ext uri="{FF2B5EF4-FFF2-40B4-BE49-F238E27FC236}">
                <a16:creationId xmlns:a16="http://schemas.microsoft.com/office/drawing/2014/main" id="{612244EC-2AD4-435E-89B5-E97CC62AFE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46140" y="1467471"/>
            <a:ext cx="2762891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600" b="1" noProof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Kopier inn gammelt innhold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Du har to alternativer når du kopierer gammelt innhold til den nye presentasjonen: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1. Beste praksis: 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Lag et lysbilde i den nye presentasjonen og kopier ett innholdselement om gangen (kopier for eksempel all tekst fra én tekstboks)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2. Eller kopier et helt lysbilde inn i den nye presentasjonen og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velg deretter en passende oppsett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Når presentasjonen er klar, åpne en tom presentasjon (trykk Ctrl + N). Kopier alle lysbildene fra den nye presentasjonen, lim dem inn i den tomme presentasjonen. Dette vil sikre at det ikke er ekstra oppsett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altLang="da-DK" sz="900" b="0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kern="1200" dirty="0" err="1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Lysbilde</a:t>
            </a:r>
            <a:r>
              <a:rPr lang="en-GB" sz="1600" b="1" kern="1200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GB" sz="1600" b="1" kern="1200" dirty="0" err="1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og</a:t>
            </a:r>
            <a:r>
              <a:rPr lang="en-GB" sz="1600" b="1" kern="1200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GB" sz="1600" b="1" kern="1200" dirty="0" err="1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oppsett</a:t>
            </a:r>
            <a:endParaRPr lang="en-GB" sz="1600" b="1" kern="1200" dirty="0">
              <a:solidFill>
                <a:schemeClr val="tx2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Klikk på menypunktet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Nytt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lysbilde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i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Hjem-fanen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for å sette inn et nytt lysbilde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Endre Oppsett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Klikk på pilen ved siden av Oppsett for å vise en rullegardinmeny med mulige lysbildeoppsett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Tilbakestill lysbildet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1. Klikk på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Hjem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-knappen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2. Velg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Tilbakestill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for å tilbakestille plassering, størrelse og formatering av plassholdere til oppsettets opprinnelige design i fanen Hjem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altLang="da-DK" sz="900" b="0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7" name="Bilde 25">
            <a:extLst>
              <a:ext uri="{FF2B5EF4-FFF2-40B4-BE49-F238E27FC236}">
                <a16:creationId xmlns:a16="http://schemas.microsoft.com/office/drawing/2014/main" id="{967A986D-5090-249A-6353-7597F57DB5D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41896" y="2752920"/>
            <a:ext cx="444149" cy="538803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8" name="Bilde 44">
            <a:extLst>
              <a:ext uri="{FF2B5EF4-FFF2-40B4-BE49-F238E27FC236}">
                <a16:creationId xmlns:a16="http://schemas.microsoft.com/office/drawing/2014/main" id="{B336A9F8-2C13-A578-2EC4-A3C88B44E93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3560" b="3560"/>
          <a:stretch>
            <a:fillRect/>
          </a:stretch>
        </p:blipFill>
        <p:spPr>
          <a:xfrm>
            <a:off x="11102167" y="2687662"/>
            <a:ext cx="369143" cy="213335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9" name="Bilde 40">
            <a:extLst>
              <a:ext uri="{FF2B5EF4-FFF2-40B4-BE49-F238E27FC236}">
                <a16:creationId xmlns:a16="http://schemas.microsoft.com/office/drawing/2014/main" id="{604308B0-DA71-E060-3592-03F75468B35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11102168" y="1925115"/>
            <a:ext cx="369143" cy="224381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4" name="Bilde 41">
            <a:extLst>
              <a:ext uri="{FF2B5EF4-FFF2-40B4-BE49-F238E27FC236}">
                <a16:creationId xmlns:a16="http://schemas.microsoft.com/office/drawing/2014/main" id="{44060EEB-59B2-394E-3669-6BDA99CBE5B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61476" y="4381981"/>
            <a:ext cx="600762" cy="231619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6" name="Bilde 46">
            <a:extLst>
              <a:ext uri="{FF2B5EF4-FFF2-40B4-BE49-F238E27FC236}">
                <a16:creationId xmlns:a16="http://schemas.microsoft.com/office/drawing/2014/main" id="{29632D6E-1815-7AA9-4E08-AB08F9D4502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61476" y="5293492"/>
            <a:ext cx="629714" cy="20266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215739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Ikke bruk layout etter dette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561573"/>
            <a:ext cx="1135697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 dirty="0" err="1">
                <a:solidFill>
                  <a:schemeClr val="bg1"/>
                </a:solidFill>
              </a:rPr>
              <a:t>Hvis</a:t>
            </a:r>
            <a:r>
              <a:rPr lang="en-GB" sz="4400" b="0" noProof="0" dirty="0">
                <a:solidFill>
                  <a:schemeClr val="bg1"/>
                </a:solidFill>
              </a:rPr>
              <a:t> du ser </a:t>
            </a:r>
            <a:r>
              <a:rPr lang="en-GB" sz="4400" b="1" i="1" noProof="0" dirty="0" err="1">
                <a:solidFill>
                  <a:schemeClr val="bg1"/>
                </a:solidFill>
              </a:rPr>
              <a:t>andre</a:t>
            </a:r>
            <a:r>
              <a:rPr lang="en-GB" sz="4400" b="1" i="1" noProof="0" dirty="0">
                <a:solidFill>
                  <a:schemeClr val="bg1"/>
                </a:solidFill>
              </a:rPr>
              <a:t> layout </a:t>
            </a:r>
            <a:r>
              <a:rPr lang="en-GB" sz="4400" b="1" i="1" noProof="0" dirty="0" err="1">
                <a:solidFill>
                  <a:schemeClr val="bg1"/>
                </a:solidFill>
              </a:rPr>
              <a:t>etter</a:t>
            </a:r>
            <a:r>
              <a:rPr lang="en-GB" sz="4400" b="1" i="1" noProof="0" dirty="0">
                <a:solidFill>
                  <a:schemeClr val="bg1"/>
                </a:solidFill>
              </a:rPr>
              <a:t> </a:t>
            </a:r>
            <a:r>
              <a:rPr lang="en-GB" sz="4400" b="1" i="1" noProof="0" dirty="0" err="1">
                <a:solidFill>
                  <a:schemeClr val="bg1"/>
                </a:solidFill>
              </a:rPr>
              <a:t>dette</a:t>
            </a:r>
            <a:r>
              <a:rPr lang="en-GB" sz="4400" b="0" noProof="0" dirty="0">
                <a:solidFill>
                  <a:schemeClr val="bg1"/>
                </a:solidFill>
              </a:rPr>
              <a:t>, </a:t>
            </a:r>
            <a:br>
              <a:rPr lang="en-GB" sz="4400" b="0" noProof="0" dirty="0">
                <a:solidFill>
                  <a:schemeClr val="bg1"/>
                </a:solidFill>
              </a:rPr>
            </a:br>
            <a:r>
              <a:rPr lang="en-GB" sz="4400" b="0" i="0" noProof="0" dirty="0" err="1">
                <a:solidFill>
                  <a:schemeClr val="bg1"/>
                </a:solidFill>
              </a:rPr>
              <a:t>ikke</a:t>
            </a:r>
            <a:r>
              <a:rPr lang="en-GB" sz="4400" b="0" i="0" noProof="0" dirty="0">
                <a:solidFill>
                  <a:schemeClr val="bg1"/>
                </a:solidFill>
              </a:rPr>
              <a:t> bruk dem. 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GB" sz="4400" b="0" noProof="0" dirty="0">
                <a:solidFill>
                  <a:schemeClr val="bg1"/>
                </a:solidFill>
              </a:rPr>
              <a:t>Disse </a:t>
            </a:r>
            <a:r>
              <a:rPr lang="en-GB" sz="4400" b="0" noProof="0" dirty="0" err="1">
                <a:solidFill>
                  <a:schemeClr val="bg1"/>
                </a:solidFill>
              </a:rPr>
              <a:t>layoutene</a:t>
            </a:r>
            <a:r>
              <a:rPr lang="en-GB" sz="4400" b="0" noProof="0" dirty="0">
                <a:solidFill>
                  <a:schemeClr val="bg1"/>
                </a:solidFill>
              </a:rPr>
              <a:t> </a:t>
            </a:r>
            <a:r>
              <a:rPr lang="en-GB" sz="4400" b="1" i="1" noProof="0" dirty="0" err="1">
                <a:solidFill>
                  <a:schemeClr val="bg1"/>
                </a:solidFill>
              </a:rPr>
              <a:t>tilhører</a:t>
            </a:r>
            <a:r>
              <a:rPr lang="en-GB" sz="4400" b="1" i="1" noProof="0" dirty="0">
                <a:solidFill>
                  <a:schemeClr val="bg1"/>
                </a:solidFill>
              </a:rPr>
              <a:t> </a:t>
            </a:r>
            <a:r>
              <a:rPr lang="en-GB" sz="4400" b="1" i="1" noProof="0" dirty="0" err="1">
                <a:solidFill>
                  <a:schemeClr val="bg1"/>
                </a:solidFill>
              </a:rPr>
              <a:t>ikke</a:t>
            </a:r>
            <a:r>
              <a:rPr lang="en-GB" sz="4400" b="1" i="1" noProof="0" dirty="0">
                <a:solidFill>
                  <a:schemeClr val="bg1"/>
                </a:solidFill>
              </a:rPr>
              <a:t> </a:t>
            </a:r>
            <a:r>
              <a:rPr lang="en-GB" sz="4400" b="0" noProof="0" dirty="0" err="1">
                <a:solidFill>
                  <a:schemeClr val="bg1"/>
                </a:solidFill>
              </a:rPr>
              <a:t>vår</a:t>
            </a:r>
            <a:r>
              <a:rPr lang="en-GB" sz="4400" b="0" noProof="0" dirty="0">
                <a:solidFill>
                  <a:schemeClr val="bg1"/>
                </a:solidFill>
              </a:rPr>
              <a:t> mal. 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GB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nn-NO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nn-NO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72536" y="2986685"/>
            <a:ext cx="1015234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0" b="1" i="1" noProof="0" dirty="0">
                <a:solidFill>
                  <a:schemeClr val="bg1"/>
                </a:solidFill>
              </a:rPr>
              <a:t>Ikke bruk </a:t>
            </a:r>
            <a:r>
              <a:rPr lang="en-GB" sz="11000" b="1" i="1" noProof="0" dirty="0" err="1">
                <a:solidFill>
                  <a:schemeClr val="bg1"/>
                </a:solidFill>
              </a:rPr>
              <a:t>dem</a:t>
            </a:r>
            <a:r>
              <a:rPr lang="en-GB" sz="11000" b="1" i="1" noProof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432127"/>
            <a:ext cx="113569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 err="1">
                <a:solidFill>
                  <a:schemeClr val="bg1"/>
                </a:solidFill>
              </a:rPr>
              <a:t>Pga</a:t>
            </a:r>
            <a:r>
              <a:rPr lang="en-GB" sz="2000" b="0" noProof="0" dirty="0">
                <a:solidFill>
                  <a:schemeClr val="bg1"/>
                </a:solidFill>
              </a:rPr>
              <a:t> PowerPoints standard </a:t>
            </a:r>
            <a:r>
              <a:rPr lang="en-GB" sz="2000" b="0" noProof="0" dirty="0" err="1">
                <a:solidFill>
                  <a:schemeClr val="bg1"/>
                </a:solidFill>
              </a:rPr>
              <a:t>Kopier</a:t>
            </a:r>
            <a:r>
              <a:rPr lang="en-GB" sz="2000" b="0" noProof="0" dirty="0">
                <a:solidFill>
                  <a:schemeClr val="bg1"/>
                </a:solidFill>
              </a:rPr>
              <a:t>/Lim inn-</a:t>
            </a:r>
            <a:r>
              <a:rPr lang="en-GB" sz="2000" b="0" noProof="0" dirty="0" err="1">
                <a:solidFill>
                  <a:schemeClr val="bg1"/>
                </a:solidFill>
              </a:rPr>
              <a:t>funksjonalitet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kan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resultere</a:t>
            </a:r>
            <a:r>
              <a:rPr lang="en-GB" sz="2000" b="0" noProof="0" dirty="0">
                <a:solidFill>
                  <a:schemeClr val="bg1"/>
                </a:solidFill>
              </a:rPr>
              <a:t> i </a:t>
            </a:r>
            <a:r>
              <a:rPr lang="en-GB" sz="2000" b="0" noProof="0" dirty="0" err="1">
                <a:solidFill>
                  <a:schemeClr val="bg1"/>
                </a:solidFill>
              </a:rPr>
              <a:t>flere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uønskede</a:t>
            </a:r>
            <a:r>
              <a:rPr lang="en-GB" sz="2000" b="0" noProof="0" dirty="0">
                <a:solidFill>
                  <a:schemeClr val="bg1"/>
                </a:solidFill>
              </a:rPr>
              <a:t> layout. OPPMERKSOMHET! </a:t>
            </a:r>
            <a:r>
              <a:rPr lang="en-GB" sz="2000" b="0" noProof="0" dirty="0" err="1">
                <a:solidFill>
                  <a:schemeClr val="bg1"/>
                </a:solidFill>
              </a:rPr>
              <a:t>Layouter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etter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dette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kan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inneholde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potensielt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konfidensiell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informasjon</a:t>
            </a:r>
            <a:r>
              <a:rPr lang="en-GB" sz="2000" b="0" noProof="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16F02AC0-8835-4687-9809-625BC7974E0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D1A22AB2-7BDC-430E-9D10-44C64737618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06D6C9CE-4F2C-454C-BB55-801B8D39FB8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475F42F-AD98-4F3B-A294-8047E72ED3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8938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833B0605-69D6-6075-308E-FAA7A0D2B50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50000"/>
                  <a:lumOff val="50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5" name="Text Placeholder 63">
            <a:extLst>
              <a:ext uri="{FF2B5EF4-FFF2-40B4-BE49-F238E27FC236}">
                <a16:creationId xmlns:a16="http://schemas.microsoft.com/office/drawing/2014/main" id="{14A339D7-8E34-C0A5-E64E-BFFE0FE6C4E0}"/>
              </a:ext>
            </a:extLst>
          </p:cNvPr>
          <p:cNvSpPr txBox="1">
            <a:spLocks noChangeAspect="1"/>
          </p:cNvSpPr>
          <p:nvPr userDrawn="1"/>
        </p:nvSpPr>
        <p:spPr bwMode="invGray">
          <a:xfrm>
            <a:off x="871200" y="0"/>
            <a:ext cx="1321102" cy="157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EF199E2-C2A6-E661-D2B8-0A3042ECC01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56943" y="688394"/>
            <a:ext cx="749619" cy="672738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ABB6352-A0A8-48E4-8F03-79D2E46AD91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2354263"/>
            <a:ext cx="6602413" cy="3024137"/>
          </a:xfrm>
        </p:spPr>
        <p:txBody>
          <a:bodyPr anchor="b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6913" y="5479013"/>
            <a:ext cx="6602412" cy="1098000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55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in a white coat&#10;&#10;AI-generated content may be incorrect.">
            <a:extLst>
              <a:ext uri="{FF2B5EF4-FFF2-40B4-BE49-F238E27FC236}">
                <a16:creationId xmlns:a16="http://schemas.microsoft.com/office/drawing/2014/main" id="{6424F794-1AA8-E383-9F3A-DDBD4A228A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512" r="533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Baggrund">
            <a:extLst>
              <a:ext uri="{FF2B5EF4-FFF2-40B4-BE49-F238E27FC236}">
                <a16:creationId xmlns:a16="http://schemas.microsoft.com/office/drawing/2014/main" id="{9F4BED65-4CA9-3131-392D-8D0A7221C8B9}"/>
              </a:ext>
            </a:extLst>
          </p:cNvPr>
          <p:cNvSpPr/>
          <p:nvPr userDrawn="1"/>
        </p:nvSpPr>
        <p:spPr bwMode="white">
          <a:xfrm>
            <a:off x="-1" y="3999600"/>
            <a:ext cx="5413375" cy="207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grpSp>
        <p:nvGrpSpPr>
          <p:cNvPr id="7" name="Logo">
            <a:extLst>
              <a:ext uri="{FF2B5EF4-FFF2-40B4-BE49-F238E27FC236}">
                <a16:creationId xmlns:a16="http://schemas.microsoft.com/office/drawing/2014/main" id="{8B07534F-7BD5-FC26-6198-E3AED92ACBE1}"/>
              </a:ext>
            </a:extLst>
          </p:cNvPr>
          <p:cNvGrpSpPr>
            <a:grpSpLocks noChangeAspect="1"/>
          </p:cNvGrpSpPr>
          <p:nvPr userDrawn="1"/>
        </p:nvGrpSpPr>
        <p:grpSpPr bwMode="ltGray">
          <a:xfrm>
            <a:off x="871200" y="0"/>
            <a:ext cx="1321102" cy="1576800"/>
            <a:chOff x="896162" y="0"/>
            <a:chExt cx="736600" cy="879168"/>
          </a:xfrm>
        </p:grpSpPr>
        <p:sp>
          <p:nvSpPr>
            <p:cNvPr id="5" name="Text Placeholder 63">
              <a:extLst>
                <a:ext uri="{FF2B5EF4-FFF2-40B4-BE49-F238E27FC236}">
                  <a16:creationId xmlns:a16="http://schemas.microsoft.com/office/drawing/2014/main" id="{14A339D7-8E34-C0A5-E64E-BFFE0FE6C4E0}"/>
                </a:ext>
              </a:extLst>
            </p:cNvPr>
            <p:cNvSpPr txBox="1">
              <a:spLocks noChangeAspect="1"/>
            </p:cNvSpPr>
            <p:nvPr userDrawn="1"/>
          </p:nvSpPr>
          <p:spPr bwMode="ltGray">
            <a:xfrm>
              <a:off x="896162" y="0"/>
              <a:ext cx="736600" cy="879168"/>
            </a:xfrm>
            <a:prstGeom prst="rect">
              <a:avLst/>
            </a:prstGeom>
            <a:solidFill>
              <a:schemeClr val="tx2"/>
            </a:solidFill>
          </p:spPr>
          <p:txBody>
            <a:bodyPr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</a:t>
              </a: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EF199E2-C2A6-E661-D2B8-0A3042ECC011}"/>
                </a:ext>
              </a:extLst>
            </p:cNvPr>
            <p:cNvSpPr txBox="1">
              <a:spLocks/>
            </p:cNvSpPr>
            <p:nvPr userDrawn="1"/>
          </p:nvSpPr>
          <p:spPr bwMode="ltGray">
            <a:xfrm>
              <a:off x="1055482" y="383824"/>
              <a:ext cx="417961" cy="375095"/>
            </a:xfrm>
            <a:custGeom>
              <a:avLst/>
              <a:gdLst>
                <a:gd name="connsiteX0" fmla="*/ 804056 w 937233"/>
                <a:gd name="connsiteY0" fmla="*/ 685676 h 841111"/>
                <a:gd name="connsiteX1" fmla="*/ 937233 w 937233"/>
                <a:gd name="connsiteY1" fmla="*/ 685676 h 841111"/>
                <a:gd name="connsiteX2" fmla="*/ 937233 w 937233"/>
                <a:gd name="connsiteY2" fmla="*/ 712248 h 841111"/>
                <a:gd name="connsiteX3" fmla="*/ 844985 w 937233"/>
                <a:gd name="connsiteY3" fmla="*/ 712248 h 841111"/>
                <a:gd name="connsiteX4" fmla="*/ 844985 w 937233"/>
                <a:gd name="connsiteY4" fmla="*/ 748493 h 841111"/>
                <a:gd name="connsiteX5" fmla="*/ 927480 w 937233"/>
                <a:gd name="connsiteY5" fmla="*/ 748493 h 841111"/>
                <a:gd name="connsiteX6" fmla="*/ 927480 w 937233"/>
                <a:gd name="connsiteY6" fmla="*/ 775589 h 841111"/>
                <a:gd name="connsiteX7" fmla="*/ 844985 w 937233"/>
                <a:gd name="connsiteY7" fmla="*/ 775589 h 841111"/>
                <a:gd name="connsiteX8" fmla="*/ 844985 w 937233"/>
                <a:gd name="connsiteY8" fmla="*/ 839104 h 841111"/>
                <a:gd name="connsiteX9" fmla="*/ 804056 w 937233"/>
                <a:gd name="connsiteY9" fmla="*/ 839104 h 841111"/>
                <a:gd name="connsiteX10" fmla="*/ 645160 w 937233"/>
                <a:gd name="connsiteY10" fmla="*/ 685676 h 841111"/>
                <a:gd name="connsiteX11" fmla="*/ 777234 w 937233"/>
                <a:gd name="connsiteY11" fmla="*/ 685676 h 841111"/>
                <a:gd name="connsiteX12" fmla="*/ 777234 w 937233"/>
                <a:gd name="connsiteY12" fmla="*/ 712248 h 841111"/>
                <a:gd name="connsiteX13" fmla="*/ 686146 w 937233"/>
                <a:gd name="connsiteY13" fmla="*/ 712248 h 841111"/>
                <a:gd name="connsiteX14" fmla="*/ 686146 w 937233"/>
                <a:gd name="connsiteY14" fmla="*/ 746453 h 841111"/>
                <a:gd name="connsiteX15" fmla="*/ 768177 w 937233"/>
                <a:gd name="connsiteY15" fmla="*/ 746453 h 841111"/>
                <a:gd name="connsiteX16" fmla="*/ 768177 w 937233"/>
                <a:gd name="connsiteY16" fmla="*/ 773549 h 841111"/>
                <a:gd name="connsiteX17" fmla="*/ 686146 w 937233"/>
                <a:gd name="connsiteY17" fmla="*/ 773549 h 841111"/>
                <a:gd name="connsiteX18" fmla="*/ 686146 w 937233"/>
                <a:gd name="connsiteY18" fmla="*/ 811950 h 841111"/>
                <a:gd name="connsiteX19" fmla="*/ 777060 w 937233"/>
                <a:gd name="connsiteY19" fmla="*/ 811950 h 841111"/>
                <a:gd name="connsiteX20" fmla="*/ 777060 w 937233"/>
                <a:gd name="connsiteY20" fmla="*/ 839104 h 841111"/>
                <a:gd name="connsiteX21" fmla="*/ 645160 w 937233"/>
                <a:gd name="connsiteY21" fmla="*/ 839104 h 841111"/>
                <a:gd name="connsiteX22" fmla="*/ 461243 w 937233"/>
                <a:gd name="connsiteY22" fmla="*/ 685676 h 841111"/>
                <a:gd name="connsiteX23" fmla="*/ 624203 w 937233"/>
                <a:gd name="connsiteY23" fmla="*/ 685676 h 841111"/>
                <a:gd name="connsiteX24" fmla="*/ 624203 w 937233"/>
                <a:gd name="connsiteY24" fmla="*/ 712772 h 841111"/>
                <a:gd name="connsiteX25" fmla="*/ 563593 w 937233"/>
                <a:gd name="connsiteY25" fmla="*/ 712772 h 841111"/>
                <a:gd name="connsiteX26" fmla="*/ 563593 w 937233"/>
                <a:gd name="connsiteY26" fmla="*/ 839104 h 841111"/>
                <a:gd name="connsiteX27" fmla="*/ 522316 w 937233"/>
                <a:gd name="connsiteY27" fmla="*/ 839104 h 841111"/>
                <a:gd name="connsiteX28" fmla="*/ 522316 w 937233"/>
                <a:gd name="connsiteY28" fmla="*/ 712772 h 841111"/>
                <a:gd name="connsiteX29" fmla="*/ 461243 w 937233"/>
                <a:gd name="connsiteY29" fmla="*/ 712772 h 841111"/>
                <a:gd name="connsiteX30" fmla="*/ 266819 w 937233"/>
                <a:gd name="connsiteY30" fmla="*/ 685676 h 841111"/>
                <a:gd name="connsiteX31" fmla="*/ 306296 w 937233"/>
                <a:gd name="connsiteY31" fmla="*/ 685676 h 841111"/>
                <a:gd name="connsiteX32" fmla="*/ 399126 w 937233"/>
                <a:gd name="connsiteY32" fmla="*/ 781532 h 841111"/>
                <a:gd name="connsiteX33" fmla="*/ 399126 w 937233"/>
                <a:gd name="connsiteY33" fmla="*/ 685676 h 841111"/>
                <a:gd name="connsiteX34" fmla="*/ 440634 w 937233"/>
                <a:gd name="connsiteY34" fmla="*/ 685676 h 841111"/>
                <a:gd name="connsiteX35" fmla="*/ 440634 w 937233"/>
                <a:gd name="connsiteY35" fmla="*/ 839104 h 841111"/>
                <a:gd name="connsiteX36" fmla="*/ 405918 w 937233"/>
                <a:gd name="connsiteY36" fmla="*/ 839104 h 841111"/>
                <a:gd name="connsiteX37" fmla="*/ 309779 w 937233"/>
                <a:gd name="connsiteY37" fmla="*/ 738237 h 841111"/>
                <a:gd name="connsiteX38" fmla="*/ 309779 w 937233"/>
                <a:gd name="connsiteY38" fmla="*/ 839104 h 841111"/>
                <a:gd name="connsiteX39" fmla="*/ 266819 w 937233"/>
                <a:gd name="connsiteY39" fmla="*/ 839104 h 841111"/>
                <a:gd name="connsiteX40" fmla="*/ 182524 w 937233"/>
                <a:gd name="connsiteY40" fmla="*/ 685676 h 841111"/>
                <a:gd name="connsiteX41" fmla="*/ 223976 w 937233"/>
                <a:gd name="connsiteY41" fmla="*/ 685676 h 841111"/>
                <a:gd name="connsiteX42" fmla="*/ 223976 w 937233"/>
                <a:gd name="connsiteY42" fmla="*/ 839104 h 841111"/>
                <a:gd name="connsiteX43" fmla="*/ 182524 w 937233"/>
                <a:gd name="connsiteY43" fmla="*/ 839104 h 841111"/>
                <a:gd name="connsiteX44" fmla="*/ 72568 w 937233"/>
                <a:gd name="connsiteY44" fmla="*/ 683637 h 841111"/>
                <a:gd name="connsiteX45" fmla="*/ 139272 w 937233"/>
                <a:gd name="connsiteY45" fmla="*/ 695582 h 841111"/>
                <a:gd name="connsiteX46" fmla="*/ 139272 w 937233"/>
                <a:gd name="connsiteY46" fmla="*/ 725475 h 841111"/>
                <a:gd name="connsiteX47" fmla="*/ 76864 w 937233"/>
                <a:gd name="connsiteY47" fmla="*/ 711782 h 841111"/>
                <a:gd name="connsiteX48" fmla="*/ 46444 w 937233"/>
                <a:gd name="connsiteY48" fmla="*/ 725883 h 841111"/>
                <a:gd name="connsiteX49" fmla="*/ 145658 w 937233"/>
                <a:gd name="connsiteY49" fmla="*/ 797615 h 841111"/>
                <a:gd name="connsiteX50" fmla="*/ 72568 w 937233"/>
                <a:gd name="connsiteY50" fmla="*/ 841085 h 841111"/>
                <a:gd name="connsiteX51" fmla="*/ 1509 w 937233"/>
                <a:gd name="connsiteY51" fmla="*/ 826285 h 841111"/>
                <a:gd name="connsiteX52" fmla="*/ 1509 w 937233"/>
                <a:gd name="connsiteY52" fmla="*/ 793187 h 841111"/>
                <a:gd name="connsiteX53" fmla="*/ 68795 w 937233"/>
                <a:gd name="connsiteY53" fmla="*/ 812999 h 841111"/>
                <a:gd name="connsiteX54" fmla="*/ 98692 w 937233"/>
                <a:gd name="connsiteY54" fmla="*/ 795226 h 841111"/>
                <a:gd name="connsiteX55" fmla="*/ 0 w 937233"/>
                <a:gd name="connsiteY55" fmla="*/ 724136 h 841111"/>
                <a:gd name="connsiteX56" fmla="*/ 72568 w 937233"/>
                <a:gd name="connsiteY56" fmla="*/ 683637 h 841111"/>
                <a:gd name="connsiteX57" fmla="*/ 486414 w 937233"/>
                <a:gd name="connsiteY57" fmla="*/ 384595 h 841111"/>
                <a:gd name="connsiteX58" fmla="*/ 486265 w 937233"/>
                <a:gd name="connsiteY58" fmla="*/ 384998 h 841111"/>
                <a:gd name="connsiteX59" fmla="*/ 485975 w 937233"/>
                <a:gd name="connsiteY59" fmla="*/ 384707 h 841111"/>
                <a:gd name="connsiteX60" fmla="*/ 468558 w 937233"/>
                <a:gd name="connsiteY60" fmla="*/ 140376 h 841111"/>
                <a:gd name="connsiteX61" fmla="*/ 602084 w 937233"/>
                <a:gd name="connsiteY61" fmla="*/ 262745 h 841111"/>
                <a:gd name="connsiteX62" fmla="*/ 543303 w 937233"/>
                <a:gd name="connsiteY62" fmla="*/ 370075 h 841111"/>
                <a:gd name="connsiteX63" fmla="*/ 486414 w 937233"/>
                <a:gd name="connsiteY63" fmla="*/ 384595 h 841111"/>
                <a:gd name="connsiteX64" fmla="*/ 503681 w 937233"/>
                <a:gd name="connsiteY64" fmla="*/ 337683 h 841111"/>
                <a:gd name="connsiteX65" fmla="*/ 468849 w 937233"/>
                <a:gd name="connsiteY65" fmla="*/ 263037 h 841111"/>
                <a:gd name="connsiteX66" fmla="*/ 434016 w 937233"/>
                <a:gd name="connsiteY66" fmla="*/ 188333 h 841111"/>
                <a:gd name="connsiteX67" fmla="*/ 451142 w 937233"/>
                <a:gd name="connsiteY67" fmla="*/ 141017 h 841111"/>
                <a:gd name="connsiteX68" fmla="*/ 468558 w 937233"/>
                <a:gd name="connsiteY68" fmla="*/ 140376 h 841111"/>
                <a:gd name="connsiteX69" fmla="*/ 472565 w 937233"/>
                <a:gd name="connsiteY69" fmla="*/ 82861 h 841111"/>
                <a:gd name="connsiteX70" fmla="*/ 461708 w 937233"/>
                <a:gd name="connsiteY70" fmla="*/ 111997 h 841111"/>
                <a:gd name="connsiteX71" fmla="*/ 297007 w 937233"/>
                <a:gd name="connsiteY71" fmla="*/ 277604 h 841111"/>
                <a:gd name="connsiteX72" fmla="*/ 465366 w 937233"/>
                <a:gd name="connsiteY72" fmla="*/ 443268 h 841111"/>
                <a:gd name="connsiteX73" fmla="*/ 475990 w 937233"/>
                <a:gd name="connsiteY73" fmla="*/ 414132 h 841111"/>
                <a:gd name="connsiteX74" fmla="*/ 640632 w 937233"/>
                <a:gd name="connsiteY74" fmla="*/ 248526 h 841111"/>
                <a:gd name="connsiteX75" fmla="*/ 472565 w 937233"/>
                <a:gd name="connsiteY75" fmla="*/ 82861 h 841111"/>
                <a:gd name="connsiteX76" fmla="*/ 468733 w 937233"/>
                <a:gd name="connsiteY76" fmla="*/ 68352 h 841111"/>
                <a:gd name="connsiteX77" fmla="*/ 675813 w 937233"/>
                <a:gd name="connsiteY77" fmla="*/ 262977 h 841111"/>
                <a:gd name="connsiteX78" fmla="*/ 468733 w 937233"/>
                <a:gd name="connsiteY78" fmla="*/ 457661 h 841111"/>
                <a:gd name="connsiteX79" fmla="*/ 261594 w 937233"/>
                <a:gd name="connsiteY79" fmla="*/ 262977 h 841111"/>
                <a:gd name="connsiteX80" fmla="*/ 468733 w 937233"/>
                <a:gd name="connsiteY80" fmla="*/ 68352 h 841111"/>
                <a:gd name="connsiteX81" fmla="*/ 496714 w 937233"/>
                <a:gd name="connsiteY81" fmla="*/ 15325 h 841111"/>
                <a:gd name="connsiteX82" fmla="*/ 486322 w 937233"/>
                <a:gd name="connsiteY82" fmla="*/ 43937 h 841111"/>
                <a:gd name="connsiteX83" fmla="*/ 468906 w 937233"/>
                <a:gd name="connsiteY83" fmla="*/ 43587 h 841111"/>
                <a:gd name="connsiteX84" fmla="*/ 226354 w 937233"/>
                <a:gd name="connsiteY84" fmla="*/ 277662 h 841111"/>
                <a:gd name="connsiteX85" fmla="*/ 440866 w 937233"/>
                <a:gd name="connsiteY85" fmla="*/ 510746 h 841111"/>
                <a:gd name="connsiteX86" fmla="*/ 450967 w 937233"/>
                <a:gd name="connsiteY86" fmla="*/ 482136 h 841111"/>
                <a:gd name="connsiteX87" fmla="*/ 468674 w 937233"/>
                <a:gd name="connsiteY87" fmla="*/ 482485 h 841111"/>
                <a:gd name="connsiteX88" fmla="*/ 711168 w 937233"/>
                <a:gd name="connsiteY88" fmla="*/ 248410 h 841111"/>
                <a:gd name="connsiteX89" fmla="*/ 496714 w 937233"/>
                <a:gd name="connsiteY89" fmla="*/ 15325 h 841111"/>
                <a:gd name="connsiteX90" fmla="*/ 468732 w 937233"/>
                <a:gd name="connsiteY90" fmla="*/ 0 h 841111"/>
                <a:gd name="connsiteX91" fmla="*/ 741240 w 937233"/>
                <a:gd name="connsiteY91" fmla="*/ 262977 h 841111"/>
                <a:gd name="connsiteX92" fmla="*/ 468732 w 937233"/>
                <a:gd name="connsiteY92" fmla="*/ 526014 h 841111"/>
                <a:gd name="connsiteX93" fmla="*/ 196224 w 937233"/>
                <a:gd name="connsiteY93" fmla="*/ 262977 h 841111"/>
                <a:gd name="connsiteX94" fmla="*/ 468732 w 937233"/>
                <a:gd name="connsiteY94" fmla="*/ 0 h 84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37233" h="841111">
                  <a:moveTo>
                    <a:pt x="804056" y="685676"/>
                  </a:moveTo>
                  <a:lnTo>
                    <a:pt x="937233" y="685676"/>
                  </a:lnTo>
                  <a:lnTo>
                    <a:pt x="937233" y="712248"/>
                  </a:lnTo>
                  <a:lnTo>
                    <a:pt x="844985" y="712248"/>
                  </a:lnTo>
                  <a:lnTo>
                    <a:pt x="844985" y="748493"/>
                  </a:lnTo>
                  <a:lnTo>
                    <a:pt x="927480" y="748493"/>
                  </a:lnTo>
                  <a:lnTo>
                    <a:pt x="927480" y="775589"/>
                  </a:lnTo>
                  <a:lnTo>
                    <a:pt x="844985" y="775589"/>
                  </a:lnTo>
                  <a:lnTo>
                    <a:pt x="844985" y="839104"/>
                  </a:lnTo>
                  <a:lnTo>
                    <a:pt x="804056" y="839104"/>
                  </a:lnTo>
                  <a:close/>
                  <a:moveTo>
                    <a:pt x="645160" y="685676"/>
                  </a:moveTo>
                  <a:lnTo>
                    <a:pt x="777234" y="685676"/>
                  </a:lnTo>
                  <a:lnTo>
                    <a:pt x="777234" y="712248"/>
                  </a:lnTo>
                  <a:lnTo>
                    <a:pt x="686146" y="712248"/>
                  </a:lnTo>
                  <a:lnTo>
                    <a:pt x="686146" y="746453"/>
                  </a:lnTo>
                  <a:lnTo>
                    <a:pt x="768177" y="746453"/>
                  </a:lnTo>
                  <a:lnTo>
                    <a:pt x="768177" y="773549"/>
                  </a:lnTo>
                  <a:lnTo>
                    <a:pt x="686146" y="773549"/>
                  </a:lnTo>
                  <a:lnTo>
                    <a:pt x="686146" y="811950"/>
                  </a:lnTo>
                  <a:lnTo>
                    <a:pt x="777060" y="811950"/>
                  </a:lnTo>
                  <a:lnTo>
                    <a:pt x="777060" y="839104"/>
                  </a:lnTo>
                  <a:lnTo>
                    <a:pt x="645160" y="839104"/>
                  </a:lnTo>
                  <a:close/>
                  <a:moveTo>
                    <a:pt x="461243" y="685676"/>
                  </a:moveTo>
                  <a:lnTo>
                    <a:pt x="624203" y="685676"/>
                  </a:lnTo>
                  <a:lnTo>
                    <a:pt x="624203" y="712772"/>
                  </a:lnTo>
                  <a:lnTo>
                    <a:pt x="563593" y="712772"/>
                  </a:lnTo>
                  <a:lnTo>
                    <a:pt x="563593" y="839104"/>
                  </a:lnTo>
                  <a:lnTo>
                    <a:pt x="522316" y="839104"/>
                  </a:lnTo>
                  <a:lnTo>
                    <a:pt x="522316" y="712772"/>
                  </a:lnTo>
                  <a:lnTo>
                    <a:pt x="461243" y="712772"/>
                  </a:lnTo>
                  <a:close/>
                  <a:moveTo>
                    <a:pt x="266819" y="685676"/>
                  </a:moveTo>
                  <a:lnTo>
                    <a:pt x="306296" y="685676"/>
                  </a:lnTo>
                  <a:lnTo>
                    <a:pt x="399126" y="781532"/>
                  </a:lnTo>
                  <a:lnTo>
                    <a:pt x="399126" y="685676"/>
                  </a:lnTo>
                  <a:lnTo>
                    <a:pt x="440634" y="685676"/>
                  </a:lnTo>
                  <a:lnTo>
                    <a:pt x="440634" y="839104"/>
                  </a:lnTo>
                  <a:lnTo>
                    <a:pt x="405918" y="839104"/>
                  </a:lnTo>
                  <a:lnTo>
                    <a:pt x="309779" y="738237"/>
                  </a:lnTo>
                  <a:lnTo>
                    <a:pt x="309779" y="839104"/>
                  </a:lnTo>
                  <a:lnTo>
                    <a:pt x="266819" y="839104"/>
                  </a:lnTo>
                  <a:close/>
                  <a:moveTo>
                    <a:pt x="182524" y="685676"/>
                  </a:moveTo>
                  <a:lnTo>
                    <a:pt x="223976" y="685676"/>
                  </a:lnTo>
                  <a:lnTo>
                    <a:pt x="223976" y="839104"/>
                  </a:lnTo>
                  <a:lnTo>
                    <a:pt x="182524" y="839104"/>
                  </a:lnTo>
                  <a:close/>
                  <a:moveTo>
                    <a:pt x="72568" y="683637"/>
                  </a:moveTo>
                  <a:cubicBezTo>
                    <a:pt x="95317" y="683796"/>
                    <a:pt x="117873" y="687835"/>
                    <a:pt x="139272" y="695582"/>
                  </a:cubicBezTo>
                  <a:lnTo>
                    <a:pt x="139272" y="725475"/>
                  </a:lnTo>
                  <a:cubicBezTo>
                    <a:pt x="110652" y="715570"/>
                    <a:pt x="93642" y="711782"/>
                    <a:pt x="76864" y="711782"/>
                  </a:cubicBezTo>
                  <a:cubicBezTo>
                    <a:pt x="60086" y="711782"/>
                    <a:pt x="46444" y="718250"/>
                    <a:pt x="46444" y="725883"/>
                  </a:cubicBezTo>
                  <a:cubicBezTo>
                    <a:pt x="46444" y="749192"/>
                    <a:pt x="145658" y="744064"/>
                    <a:pt x="145658" y="797615"/>
                  </a:cubicBezTo>
                  <a:cubicBezTo>
                    <a:pt x="145658" y="827042"/>
                    <a:pt x="116631" y="841085"/>
                    <a:pt x="72568" y="841085"/>
                  </a:cubicBezTo>
                  <a:cubicBezTo>
                    <a:pt x="48079" y="841528"/>
                    <a:pt x="23801" y="836471"/>
                    <a:pt x="1509" y="826285"/>
                  </a:cubicBezTo>
                  <a:lnTo>
                    <a:pt x="1509" y="793187"/>
                  </a:lnTo>
                  <a:cubicBezTo>
                    <a:pt x="29782" y="807813"/>
                    <a:pt x="47140" y="812999"/>
                    <a:pt x="68795" y="812999"/>
                  </a:cubicBezTo>
                  <a:cubicBezTo>
                    <a:pt x="87546" y="812999"/>
                    <a:pt x="98692" y="804258"/>
                    <a:pt x="98692" y="795226"/>
                  </a:cubicBezTo>
                  <a:cubicBezTo>
                    <a:pt x="98692" y="770053"/>
                    <a:pt x="0" y="779260"/>
                    <a:pt x="0" y="724136"/>
                  </a:cubicBezTo>
                  <a:cubicBezTo>
                    <a:pt x="0" y="697622"/>
                    <a:pt x="26937" y="683637"/>
                    <a:pt x="72568" y="683637"/>
                  </a:cubicBezTo>
                  <a:close/>
                  <a:moveTo>
                    <a:pt x="486414" y="384595"/>
                  </a:moveTo>
                  <a:lnTo>
                    <a:pt x="486265" y="384998"/>
                  </a:lnTo>
                  <a:lnTo>
                    <a:pt x="485975" y="384707"/>
                  </a:lnTo>
                  <a:close/>
                  <a:moveTo>
                    <a:pt x="468558" y="140376"/>
                  </a:moveTo>
                  <a:cubicBezTo>
                    <a:pt x="575959" y="140376"/>
                    <a:pt x="602084" y="207621"/>
                    <a:pt x="602084" y="262745"/>
                  </a:cubicBezTo>
                  <a:cubicBezTo>
                    <a:pt x="602084" y="302079"/>
                    <a:pt x="589021" y="347082"/>
                    <a:pt x="543303" y="370075"/>
                  </a:cubicBezTo>
                  <a:lnTo>
                    <a:pt x="486414" y="384595"/>
                  </a:lnTo>
                  <a:lnTo>
                    <a:pt x="503681" y="337683"/>
                  </a:lnTo>
                  <a:cubicBezTo>
                    <a:pt x="517556" y="299282"/>
                    <a:pt x="509777" y="273992"/>
                    <a:pt x="468849" y="263037"/>
                  </a:cubicBezTo>
                  <a:cubicBezTo>
                    <a:pt x="427920" y="252082"/>
                    <a:pt x="420199" y="226734"/>
                    <a:pt x="434016" y="188333"/>
                  </a:cubicBezTo>
                  <a:lnTo>
                    <a:pt x="451142" y="141017"/>
                  </a:lnTo>
                  <a:cubicBezTo>
                    <a:pt x="456947" y="140609"/>
                    <a:pt x="462753" y="140376"/>
                    <a:pt x="468558" y="140376"/>
                  </a:cubicBezTo>
                  <a:close/>
                  <a:moveTo>
                    <a:pt x="472565" y="82861"/>
                  </a:moveTo>
                  <a:lnTo>
                    <a:pt x="461708" y="111997"/>
                  </a:lnTo>
                  <a:cubicBezTo>
                    <a:pt x="329460" y="115027"/>
                    <a:pt x="297007" y="204007"/>
                    <a:pt x="297007" y="277604"/>
                  </a:cubicBezTo>
                  <a:cubicBezTo>
                    <a:pt x="297007" y="351200"/>
                    <a:pt x="330040" y="441753"/>
                    <a:pt x="465366" y="443268"/>
                  </a:cubicBezTo>
                  <a:lnTo>
                    <a:pt x="475990" y="414132"/>
                  </a:lnTo>
                  <a:cubicBezTo>
                    <a:pt x="608180" y="411102"/>
                    <a:pt x="640632" y="322123"/>
                    <a:pt x="640632" y="248526"/>
                  </a:cubicBezTo>
                  <a:cubicBezTo>
                    <a:pt x="640632" y="174930"/>
                    <a:pt x="607599" y="84377"/>
                    <a:pt x="472565" y="82861"/>
                  </a:cubicBezTo>
                  <a:close/>
                  <a:moveTo>
                    <a:pt x="468733" y="68352"/>
                  </a:moveTo>
                  <a:cubicBezTo>
                    <a:pt x="635233" y="68352"/>
                    <a:pt x="675813" y="175047"/>
                    <a:pt x="675813" y="262977"/>
                  </a:cubicBezTo>
                  <a:cubicBezTo>
                    <a:pt x="675813" y="350967"/>
                    <a:pt x="635175" y="457661"/>
                    <a:pt x="468733" y="457661"/>
                  </a:cubicBezTo>
                  <a:cubicBezTo>
                    <a:pt x="302290" y="457661"/>
                    <a:pt x="261594" y="350967"/>
                    <a:pt x="261594" y="262977"/>
                  </a:cubicBezTo>
                  <a:cubicBezTo>
                    <a:pt x="261594" y="174988"/>
                    <a:pt x="302232" y="68352"/>
                    <a:pt x="468733" y="68352"/>
                  </a:cubicBezTo>
                  <a:close/>
                  <a:moveTo>
                    <a:pt x="496714" y="15325"/>
                  </a:moveTo>
                  <a:lnTo>
                    <a:pt x="486322" y="43937"/>
                  </a:lnTo>
                  <a:cubicBezTo>
                    <a:pt x="480517" y="43937"/>
                    <a:pt x="474712" y="43587"/>
                    <a:pt x="468906" y="43587"/>
                  </a:cubicBezTo>
                  <a:cubicBezTo>
                    <a:pt x="273785" y="43587"/>
                    <a:pt x="226354" y="171783"/>
                    <a:pt x="226354" y="277662"/>
                  </a:cubicBezTo>
                  <a:cubicBezTo>
                    <a:pt x="226354" y="378180"/>
                    <a:pt x="269199" y="499092"/>
                    <a:pt x="440866" y="510746"/>
                  </a:cubicBezTo>
                  <a:lnTo>
                    <a:pt x="450967" y="482136"/>
                  </a:lnTo>
                  <a:cubicBezTo>
                    <a:pt x="456773" y="482136"/>
                    <a:pt x="462578" y="482485"/>
                    <a:pt x="468674" y="482485"/>
                  </a:cubicBezTo>
                  <a:cubicBezTo>
                    <a:pt x="663737" y="482485"/>
                    <a:pt x="711168" y="354289"/>
                    <a:pt x="711168" y="248410"/>
                  </a:cubicBezTo>
                  <a:cubicBezTo>
                    <a:pt x="711168" y="147892"/>
                    <a:pt x="668323" y="26980"/>
                    <a:pt x="496714" y="15325"/>
                  </a:cubicBezTo>
                  <a:close/>
                  <a:moveTo>
                    <a:pt x="468732" y="0"/>
                  </a:moveTo>
                  <a:cubicBezTo>
                    <a:pt x="687945" y="0"/>
                    <a:pt x="741240" y="144163"/>
                    <a:pt x="741240" y="262977"/>
                  </a:cubicBezTo>
                  <a:cubicBezTo>
                    <a:pt x="741240" y="381851"/>
                    <a:pt x="687888" y="526014"/>
                    <a:pt x="468732" y="526014"/>
                  </a:cubicBezTo>
                  <a:cubicBezTo>
                    <a:pt x="249576" y="526014"/>
                    <a:pt x="196224" y="381851"/>
                    <a:pt x="196224" y="262977"/>
                  </a:cubicBezTo>
                  <a:cubicBezTo>
                    <a:pt x="196224" y="144104"/>
                    <a:pt x="249518" y="0"/>
                    <a:pt x="468732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z</a:t>
              </a:r>
            </a:p>
          </p:txBody>
        </p:sp>
      </p:grp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3D218A6-91C9-4BED-9822-A6C15A877B7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6912" y="3999600"/>
            <a:ext cx="4716464" cy="1378800"/>
          </a:xfrm>
        </p:spPr>
        <p:txBody>
          <a:bodyPr anchor="b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6913" y="5479013"/>
            <a:ext cx="4716462" cy="594187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775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nd full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">
            <a:extLst>
              <a:ext uri="{FF2B5EF4-FFF2-40B4-BE49-F238E27FC236}">
                <a16:creationId xmlns:a16="http://schemas.microsoft.com/office/drawing/2014/main" id="{CABC6D3D-6D55-BEA1-68AD-A253AAE02519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99" y="0"/>
            <a:ext cx="12193199" cy="6858000"/>
          </a:xfrm>
          <a:custGeom>
            <a:avLst/>
            <a:gdLst>
              <a:gd name="csX0" fmla="*/ 0 w 12193199"/>
              <a:gd name="csY0" fmla="*/ 0 h 6858000"/>
              <a:gd name="csX1" fmla="*/ 872399 w 12193199"/>
              <a:gd name="csY1" fmla="*/ 0 h 6858000"/>
              <a:gd name="csX2" fmla="*/ 872399 w 12193199"/>
              <a:gd name="csY2" fmla="*/ 1576800 h 6858000"/>
              <a:gd name="csX3" fmla="*/ 2193501 w 12193199"/>
              <a:gd name="csY3" fmla="*/ 1576800 h 6858000"/>
              <a:gd name="csX4" fmla="*/ 2193501 w 12193199"/>
              <a:gd name="csY4" fmla="*/ 0 h 6858000"/>
              <a:gd name="csX5" fmla="*/ 12193199 w 12193199"/>
              <a:gd name="csY5" fmla="*/ 0 h 6858000"/>
              <a:gd name="csX6" fmla="*/ 12193199 w 12193199"/>
              <a:gd name="csY6" fmla="*/ 6858000 h 6858000"/>
              <a:gd name="csX7" fmla="*/ 0 w 12193199"/>
              <a:gd name="csY7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3199" h="6858000">
                <a:moveTo>
                  <a:pt x="0" y="0"/>
                </a:moveTo>
                <a:lnTo>
                  <a:pt x="872399" y="0"/>
                </a:lnTo>
                <a:lnTo>
                  <a:pt x="872399" y="1576800"/>
                </a:lnTo>
                <a:lnTo>
                  <a:pt x="2193501" y="1576800"/>
                </a:lnTo>
                <a:lnTo>
                  <a:pt x="2193501" y="0"/>
                </a:lnTo>
                <a:lnTo>
                  <a:pt x="12193199" y="0"/>
                </a:lnTo>
                <a:lnTo>
                  <a:pt x="121931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6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CEF199E2-C2A6-E661-D2B8-0A3042ECC011}"/>
              </a:ext>
            </a:extLst>
          </p:cNvPr>
          <p:cNvSpPr txBox="1">
            <a:spLocks/>
          </p:cNvSpPr>
          <p:nvPr userDrawn="1"/>
        </p:nvSpPr>
        <p:spPr>
          <a:xfrm>
            <a:off x="1156943" y="688394"/>
            <a:ext cx="749619" cy="672738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763740-D205-4210-AB3B-C37442F6812A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3429001"/>
            <a:ext cx="6602413" cy="1949400"/>
          </a:xfrm>
        </p:spPr>
        <p:txBody>
          <a:bodyPr anchor="b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6913" y="5479013"/>
            <a:ext cx="6602412" cy="1098000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872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nd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6350" y="279400"/>
            <a:ext cx="5554664" cy="6297613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5A3FF05-4600-4511-BB09-4F9C0D67FEF9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3429001"/>
            <a:ext cx="5138739" cy="1949400"/>
          </a:xfrm>
        </p:spPr>
        <p:txBody>
          <a:bodyPr anchor="b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6913" y="5479013"/>
            <a:ext cx="5138738" cy="1098000"/>
          </a:xfrm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grpSp>
        <p:nvGrpSpPr>
          <p:cNvPr id="5" name="Logo">
            <a:extLst>
              <a:ext uri="{FF2B5EF4-FFF2-40B4-BE49-F238E27FC236}">
                <a16:creationId xmlns:a16="http://schemas.microsoft.com/office/drawing/2014/main" id="{080A6A6A-21D6-C9D2-7719-8DE687F242E5}"/>
              </a:ext>
            </a:extLst>
          </p:cNvPr>
          <p:cNvGrpSpPr>
            <a:grpSpLocks noChangeAspect="1"/>
          </p:cNvGrpSpPr>
          <p:nvPr userDrawn="1"/>
        </p:nvGrpSpPr>
        <p:grpSpPr bwMode="invGray">
          <a:xfrm>
            <a:off x="871200" y="0"/>
            <a:ext cx="1321102" cy="1576800"/>
            <a:chOff x="896162" y="0"/>
            <a:chExt cx="736600" cy="879168"/>
          </a:xfrm>
        </p:grpSpPr>
        <p:sp>
          <p:nvSpPr>
            <p:cNvPr id="7" name="Text Placeholder 63">
              <a:extLst>
                <a:ext uri="{FF2B5EF4-FFF2-40B4-BE49-F238E27FC236}">
                  <a16:creationId xmlns:a16="http://schemas.microsoft.com/office/drawing/2014/main" id="{0D4C8D15-CDF1-99E7-97CC-B0486C2C575F}"/>
                </a:ext>
              </a:extLst>
            </p:cNvPr>
            <p:cNvSpPr txBox="1">
              <a:spLocks noChangeAspect="1"/>
            </p:cNvSpPr>
            <p:nvPr userDrawn="1"/>
          </p:nvSpPr>
          <p:spPr bwMode="invGray">
            <a:xfrm>
              <a:off x="896162" y="0"/>
              <a:ext cx="736600" cy="879168"/>
            </a:xfrm>
            <a:prstGeom prst="rect">
              <a:avLst/>
            </a:prstGeom>
            <a:solidFill>
              <a:schemeClr val="tx1"/>
            </a:solidFill>
          </p:spPr>
          <p:txBody>
            <a:bodyPr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</a:t>
              </a: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D90C5D2-C745-E5FF-8A78-0B604192C36F}"/>
                </a:ext>
              </a:extLst>
            </p:cNvPr>
            <p:cNvSpPr txBox="1">
              <a:spLocks/>
            </p:cNvSpPr>
            <p:nvPr userDrawn="1"/>
          </p:nvSpPr>
          <p:spPr bwMode="invGray">
            <a:xfrm>
              <a:off x="1055482" y="383824"/>
              <a:ext cx="417961" cy="375095"/>
            </a:xfrm>
            <a:custGeom>
              <a:avLst/>
              <a:gdLst>
                <a:gd name="connsiteX0" fmla="*/ 804056 w 937233"/>
                <a:gd name="connsiteY0" fmla="*/ 685676 h 841111"/>
                <a:gd name="connsiteX1" fmla="*/ 937233 w 937233"/>
                <a:gd name="connsiteY1" fmla="*/ 685676 h 841111"/>
                <a:gd name="connsiteX2" fmla="*/ 937233 w 937233"/>
                <a:gd name="connsiteY2" fmla="*/ 712248 h 841111"/>
                <a:gd name="connsiteX3" fmla="*/ 844985 w 937233"/>
                <a:gd name="connsiteY3" fmla="*/ 712248 h 841111"/>
                <a:gd name="connsiteX4" fmla="*/ 844985 w 937233"/>
                <a:gd name="connsiteY4" fmla="*/ 748493 h 841111"/>
                <a:gd name="connsiteX5" fmla="*/ 927480 w 937233"/>
                <a:gd name="connsiteY5" fmla="*/ 748493 h 841111"/>
                <a:gd name="connsiteX6" fmla="*/ 927480 w 937233"/>
                <a:gd name="connsiteY6" fmla="*/ 775589 h 841111"/>
                <a:gd name="connsiteX7" fmla="*/ 844985 w 937233"/>
                <a:gd name="connsiteY7" fmla="*/ 775589 h 841111"/>
                <a:gd name="connsiteX8" fmla="*/ 844985 w 937233"/>
                <a:gd name="connsiteY8" fmla="*/ 839104 h 841111"/>
                <a:gd name="connsiteX9" fmla="*/ 804056 w 937233"/>
                <a:gd name="connsiteY9" fmla="*/ 839104 h 841111"/>
                <a:gd name="connsiteX10" fmla="*/ 645160 w 937233"/>
                <a:gd name="connsiteY10" fmla="*/ 685676 h 841111"/>
                <a:gd name="connsiteX11" fmla="*/ 777234 w 937233"/>
                <a:gd name="connsiteY11" fmla="*/ 685676 h 841111"/>
                <a:gd name="connsiteX12" fmla="*/ 777234 w 937233"/>
                <a:gd name="connsiteY12" fmla="*/ 712248 h 841111"/>
                <a:gd name="connsiteX13" fmla="*/ 686146 w 937233"/>
                <a:gd name="connsiteY13" fmla="*/ 712248 h 841111"/>
                <a:gd name="connsiteX14" fmla="*/ 686146 w 937233"/>
                <a:gd name="connsiteY14" fmla="*/ 746453 h 841111"/>
                <a:gd name="connsiteX15" fmla="*/ 768177 w 937233"/>
                <a:gd name="connsiteY15" fmla="*/ 746453 h 841111"/>
                <a:gd name="connsiteX16" fmla="*/ 768177 w 937233"/>
                <a:gd name="connsiteY16" fmla="*/ 773549 h 841111"/>
                <a:gd name="connsiteX17" fmla="*/ 686146 w 937233"/>
                <a:gd name="connsiteY17" fmla="*/ 773549 h 841111"/>
                <a:gd name="connsiteX18" fmla="*/ 686146 w 937233"/>
                <a:gd name="connsiteY18" fmla="*/ 811950 h 841111"/>
                <a:gd name="connsiteX19" fmla="*/ 777060 w 937233"/>
                <a:gd name="connsiteY19" fmla="*/ 811950 h 841111"/>
                <a:gd name="connsiteX20" fmla="*/ 777060 w 937233"/>
                <a:gd name="connsiteY20" fmla="*/ 839104 h 841111"/>
                <a:gd name="connsiteX21" fmla="*/ 645160 w 937233"/>
                <a:gd name="connsiteY21" fmla="*/ 839104 h 841111"/>
                <a:gd name="connsiteX22" fmla="*/ 461243 w 937233"/>
                <a:gd name="connsiteY22" fmla="*/ 685676 h 841111"/>
                <a:gd name="connsiteX23" fmla="*/ 624203 w 937233"/>
                <a:gd name="connsiteY23" fmla="*/ 685676 h 841111"/>
                <a:gd name="connsiteX24" fmla="*/ 624203 w 937233"/>
                <a:gd name="connsiteY24" fmla="*/ 712772 h 841111"/>
                <a:gd name="connsiteX25" fmla="*/ 563593 w 937233"/>
                <a:gd name="connsiteY25" fmla="*/ 712772 h 841111"/>
                <a:gd name="connsiteX26" fmla="*/ 563593 w 937233"/>
                <a:gd name="connsiteY26" fmla="*/ 839104 h 841111"/>
                <a:gd name="connsiteX27" fmla="*/ 522316 w 937233"/>
                <a:gd name="connsiteY27" fmla="*/ 839104 h 841111"/>
                <a:gd name="connsiteX28" fmla="*/ 522316 w 937233"/>
                <a:gd name="connsiteY28" fmla="*/ 712772 h 841111"/>
                <a:gd name="connsiteX29" fmla="*/ 461243 w 937233"/>
                <a:gd name="connsiteY29" fmla="*/ 712772 h 841111"/>
                <a:gd name="connsiteX30" fmla="*/ 266819 w 937233"/>
                <a:gd name="connsiteY30" fmla="*/ 685676 h 841111"/>
                <a:gd name="connsiteX31" fmla="*/ 306296 w 937233"/>
                <a:gd name="connsiteY31" fmla="*/ 685676 h 841111"/>
                <a:gd name="connsiteX32" fmla="*/ 399126 w 937233"/>
                <a:gd name="connsiteY32" fmla="*/ 781532 h 841111"/>
                <a:gd name="connsiteX33" fmla="*/ 399126 w 937233"/>
                <a:gd name="connsiteY33" fmla="*/ 685676 h 841111"/>
                <a:gd name="connsiteX34" fmla="*/ 440634 w 937233"/>
                <a:gd name="connsiteY34" fmla="*/ 685676 h 841111"/>
                <a:gd name="connsiteX35" fmla="*/ 440634 w 937233"/>
                <a:gd name="connsiteY35" fmla="*/ 839104 h 841111"/>
                <a:gd name="connsiteX36" fmla="*/ 405918 w 937233"/>
                <a:gd name="connsiteY36" fmla="*/ 839104 h 841111"/>
                <a:gd name="connsiteX37" fmla="*/ 309779 w 937233"/>
                <a:gd name="connsiteY37" fmla="*/ 738237 h 841111"/>
                <a:gd name="connsiteX38" fmla="*/ 309779 w 937233"/>
                <a:gd name="connsiteY38" fmla="*/ 839104 h 841111"/>
                <a:gd name="connsiteX39" fmla="*/ 266819 w 937233"/>
                <a:gd name="connsiteY39" fmla="*/ 839104 h 841111"/>
                <a:gd name="connsiteX40" fmla="*/ 182524 w 937233"/>
                <a:gd name="connsiteY40" fmla="*/ 685676 h 841111"/>
                <a:gd name="connsiteX41" fmla="*/ 223976 w 937233"/>
                <a:gd name="connsiteY41" fmla="*/ 685676 h 841111"/>
                <a:gd name="connsiteX42" fmla="*/ 223976 w 937233"/>
                <a:gd name="connsiteY42" fmla="*/ 839104 h 841111"/>
                <a:gd name="connsiteX43" fmla="*/ 182524 w 937233"/>
                <a:gd name="connsiteY43" fmla="*/ 839104 h 841111"/>
                <a:gd name="connsiteX44" fmla="*/ 72568 w 937233"/>
                <a:gd name="connsiteY44" fmla="*/ 683637 h 841111"/>
                <a:gd name="connsiteX45" fmla="*/ 139272 w 937233"/>
                <a:gd name="connsiteY45" fmla="*/ 695582 h 841111"/>
                <a:gd name="connsiteX46" fmla="*/ 139272 w 937233"/>
                <a:gd name="connsiteY46" fmla="*/ 725475 h 841111"/>
                <a:gd name="connsiteX47" fmla="*/ 76864 w 937233"/>
                <a:gd name="connsiteY47" fmla="*/ 711782 h 841111"/>
                <a:gd name="connsiteX48" fmla="*/ 46444 w 937233"/>
                <a:gd name="connsiteY48" fmla="*/ 725883 h 841111"/>
                <a:gd name="connsiteX49" fmla="*/ 145658 w 937233"/>
                <a:gd name="connsiteY49" fmla="*/ 797615 h 841111"/>
                <a:gd name="connsiteX50" fmla="*/ 72568 w 937233"/>
                <a:gd name="connsiteY50" fmla="*/ 841085 h 841111"/>
                <a:gd name="connsiteX51" fmla="*/ 1509 w 937233"/>
                <a:gd name="connsiteY51" fmla="*/ 826285 h 841111"/>
                <a:gd name="connsiteX52" fmla="*/ 1509 w 937233"/>
                <a:gd name="connsiteY52" fmla="*/ 793187 h 841111"/>
                <a:gd name="connsiteX53" fmla="*/ 68795 w 937233"/>
                <a:gd name="connsiteY53" fmla="*/ 812999 h 841111"/>
                <a:gd name="connsiteX54" fmla="*/ 98692 w 937233"/>
                <a:gd name="connsiteY54" fmla="*/ 795226 h 841111"/>
                <a:gd name="connsiteX55" fmla="*/ 0 w 937233"/>
                <a:gd name="connsiteY55" fmla="*/ 724136 h 841111"/>
                <a:gd name="connsiteX56" fmla="*/ 72568 w 937233"/>
                <a:gd name="connsiteY56" fmla="*/ 683637 h 841111"/>
                <a:gd name="connsiteX57" fmla="*/ 486414 w 937233"/>
                <a:gd name="connsiteY57" fmla="*/ 384595 h 841111"/>
                <a:gd name="connsiteX58" fmla="*/ 486265 w 937233"/>
                <a:gd name="connsiteY58" fmla="*/ 384998 h 841111"/>
                <a:gd name="connsiteX59" fmla="*/ 485975 w 937233"/>
                <a:gd name="connsiteY59" fmla="*/ 384707 h 841111"/>
                <a:gd name="connsiteX60" fmla="*/ 468558 w 937233"/>
                <a:gd name="connsiteY60" fmla="*/ 140376 h 841111"/>
                <a:gd name="connsiteX61" fmla="*/ 602084 w 937233"/>
                <a:gd name="connsiteY61" fmla="*/ 262745 h 841111"/>
                <a:gd name="connsiteX62" fmla="*/ 543303 w 937233"/>
                <a:gd name="connsiteY62" fmla="*/ 370075 h 841111"/>
                <a:gd name="connsiteX63" fmla="*/ 486414 w 937233"/>
                <a:gd name="connsiteY63" fmla="*/ 384595 h 841111"/>
                <a:gd name="connsiteX64" fmla="*/ 503681 w 937233"/>
                <a:gd name="connsiteY64" fmla="*/ 337683 h 841111"/>
                <a:gd name="connsiteX65" fmla="*/ 468849 w 937233"/>
                <a:gd name="connsiteY65" fmla="*/ 263037 h 841111"/>
                <a:gd name="connsiteX66" fmla="*/ 434016 w 937233"/>
                <a:gd name="connsiteY66" fmla="*/ 188333 h 841111"/>
                <a:gd name="connsiteX67" fmla="*/ 451142 w 937233"/>
                <a:gd name="connsiteY67" fmla="*/ 141017 h 841111"/>
                <a:gd name="connsiteX68" fmla="*/ 468558 w 937233"/>
                <a:gd name="connsiteY68" fmla="*/ 140376 h 841111"/>
                <a:gd name="connsiteX69" fmla="*/ 472565 w 937233"/>
                <a:gd name="connsiteY69" fmla="*/ 82861 h 841111"/>
                <a:gd name="connsiteX70" fmla="*/ 461708 w 937233"/>
                <a:gd name="connsiteY70" fmla="*/ 111997 h 841111"/>
                <a:gd name="connsiteX71" fmla="*/ 297007 w 937233"/>
                <a:gd name="connsiteY71" fmla="*/ 277604 h 841111"/>
                <a:gd name="connsiteX72" fmla="*/ 465366 w 937233"/>
                <a:gd name="connsiteY72" fmla="*/ 443268 h 841111"/>
                <a:gd name="connsiteX73" fmla="*/ 475990 w 937233"/>
                <a:gd name="connsiteY73" fmla="*/ 414132 h 841111"/>
                <a:gd name="connsiteX74" fmla="*/ 640632 w 937233"/>
                <a:gd name="connsiteY74" fmla="*/ 248526 h 841111"/>
                <a:gd name="connsiteX75" fmla="*/ 472565 w 937233"/>
                <a:gd name="connsiteY75" fmla="*/ 82861 h 841111"/>
                <a:gd name="connsiteX76" fmla="*/ 468733 w 937233"/>
                <a:gd name="connsiteY76" fmla="*/ 68352 h 841111"/>
                <a:gd name="connsiteX77" fmla="*/ 675813 w 937233"/>
                <a:gd name="connsiteY77" fmla="*/ 262977 h 841111"/>
                <a:gd name="connsiteX78" fmla="*/ 468733 w 937233"/>
                <a:gd name="connsiteY78" fmla="*/ 457661 h 841111"/>
                <a:gd name="connsiteX79" fmla="*/ 261594 w 937233"/>
                <a:gd name="connsiteY79" fmla="*/ 262977 h 841111"/>
                <a:gd name="connsiteX80" fmla="*/ 468733 w 937233"/>
                <a:gd name="connsiteY80" fmla="*/ 68352 h 841111"/>
                <a:gd name="connsiteX81" fmla="*/ 496714 w 937233"/>
                <a:gd name="connsiteY81" fmla="*/ 15325 h 841111"/>
                <a:gd name="connsiteX82" fmla="*/ 486322 w 937233"/>
                <a:gd name="connsiteY82" fmla="*/ 43937 h 841111"/>
                <a:gd name="connsiteX83" fmla="*/ 468906 w 937233"/>
                <a:gd name="connsiteY83" fmla="*/ 43587 h 841111"/>
                <a:gd name="connsiteX84" fmla="*/ 226354 w 937233"/>
                <a:gd name="connsiteY84" fmla="*/ 277662 h 841111"/>
                <a:gd name="connsiteX85" fmla="*/ 440866 w 937233"/>
                <a:gd name="connsiteY85" fmla="*/ 510746 h 841111"/>
                <a:gd name="connsiteX86" fmla="*/ 450967 w 937233"/>
                <a:gd name="connsiteY86" fmla="*/ 482136 h 841111"/>
                <a:gd name="connsiteX87" fmla="*/ 468674 w 937233"/>
                <a:gd name="connsiteY87" fmla="*/ 482485 h 841111"/>
                <a:gd name="connsiteX88" fmla="*/ 711168 w 937233"/>
                <a:gd name="connsiteY88" fmla="*/ 248410 h 841111"/>
                <a:gd name="connsiteX89" fmla="*/ 496714 w 937233"/>
                <a:gd name="connsiteY89" fmla="*/ 15325 h 841111"/>
                <a:gd name="connsiteX90" fmla="*/ 468732 w 937233"/>
                <a:gd name="connsiteY90" fmla="*/ 0 h 841111"/>
                <a:gd name="connsiteX91" fmla="*/ 741240 w 937233"/>
                <a:gd name="connsiteY91" fmla="*/ 262977 h 841111"/>
                <a:gd name="connsiteX92" fmla="*/ 468732 w 937233"/>
                <a:gd name="connsiteY92" fmla="*/ 526014 h 841111"/>
                <a:gd name="connsiteX93" fmla="*/ 196224 w 937233"/>
                <a:gd name="connsiteY93" fmla="*/ 262977 h 841111"/>
                <a:gd name="connsiteX94" fmla="*/ 468732 w 937233"/>
                <a:gd name="connsiteY94" fmla="*/ 0 h 84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37233" h="841111">
                  <a:moveTo>
                    <a:pt x="804056" y="685676"/>
                  </a:moveTo>
                  <a:lnTo>
                    <a:pt x="937233" y="685676"/>
                  </a:lnTo>
                  <a:lnTo>
                    <a:pt x="937233" y="712248"/>
                  </a:lnTo>
                  <a:lnTo>
                    <a:pt x="844985" y="712248"/>
                  </a:lnTo>
                  <a:lnTo>
                    <a:pt x="844985" y="748493"/>
                  </a:lnTo>
                  <a:lnTo>
                    <a:pt x="927480" y="748493"/>
                  </a:lnTo>
                  <a:lnTo>
                    <a:pt x="927480" y="775589"/>
                  </a:lnTo>
                  <a:lnTo>
                    <a:pt x="844985" y="775589"/>
                  </a:lnTo>
                  <a:lnTo>
                    <a:pt x="844985" y="839104"/>
                  </a:lnTo>
                  <a:lnTo>
                    <a:pt x="804056" y="839104"/>
                  </a:lnTo>
                  <a:close/>
                  <a:moveTo>
                    <a:pt x="645160" y="685676"/>
                  </a:moveTo>
                  <a:lnTo>
                    <a:pt x="777234" y="685676"/>
                  </a:lnTo>
                  <a:lnTo>
                    <a:pt x="777234" y="712248"/>
                  </a:lnTo>
                  <a:lnTo>
                    <a:pt x="686146" y="712248"/>
                  </a:lnTo>
                  <a:lnTo>
                    <a:pt x="686146" y="746453"/>
                  </a:lnTo>
                  <a:lnTo>
                    <a:pt x="768177" y="746453"/>
                  </a:lnTo>
                  <a:lnTo>
                    <a:pt x="768177" y="773549"/>
                  </a:lnTo>
                  <a:lnTo>
                    <a:pt x="686146" y="773549"/>
                  </a:lnTo>
                  <a:lnTo>
                    <a:pt x="686146" y="811950"/>
                  </a:lnTo>
                  <a:lnTo>
                    <a:pt x="777060" y="811950"/>
                  </a:lnTo>
                  <a:lnTo>
                    <a:pt x="777060" y="839104"/>
                  </a:lnTo>
                  <a:lnTo>
                    <a:pt x="645160" y="839104"/>
                  </a:lnTo>
                  <a:close/>
                  <a:moveTo>
                    <a:pt x="461243" y="685676"/>
                  </a:moveTo>
                  <a:lnTo>
                    <a:pt x="624203" y="685676"/>
                  </a:lnTo>
                  <a:lnTo>
                    <a:pt x="624203" y="712772"/>
                  </a:lnTo>
                  <a:lnTo>
                    <a:pt x="563593" y="712772"/>
                  </a:lnTo>
                  <a:lnTo>
                    <a:pt x="563593" y="839104"/>
                  </a:lnTo>
                  <a:lnTo>
                    <a:pt x="522316" y="839104"/>
                  </a:lnTo>
                  <a:lnTo>
                    <a:pt x="522316" y="712772"/>
                  </a:lnTo>
                  <a:lnTo>
                    <a:pt x="461243" y="712772"/>
                  </a:lnTo>
                  <a:close/>
                  <a:moveTo>
                    <a:pt x="266819" y="685676"/>
                  </a:moveTo>
                  <a:lnTo>
                    <a:pt x="306296" y="685676"/>
                  </a:lnTo>
                  <a:lnTo>
                    <a:pt x="399126" y="781532"/>
                  </a:lnTo>
                  <a:lnTo>
                    <a:pt x="399126" y="685676"/>
                  </a:lnTo>
                  <a:lnTo>
                    <a:pt x="440634" y="685676"/>
                  </a:lnTo>
                  <a:lnTo>
                    <a:pt x="440634" y="839104"/>
                  </a:lnTo>
                  <a:lnTo>
                    <a:pt x="405918" y="839104"/>
                  </a:lnTo>
                  <a:lnTo>
                    <a:pt x="309779" y="738237"/>
                  </a:lnTo>
                  <a:lnTo>
                    <a:pt x="309779" y="839104"/>
                  </a:lnTo>
                  <a:lnTo>
                    <a:pt x="266819" y="839104"/>
                  </a:lnTo>
                  <a:close/>
                  <a:moveTo>
                    <a:pt x="182524" y="685676"/>
                  </a:moveTo>
                  <a:lnTo>
                    <a:pt x="223976" y="685676"/>
                  </a:lnTo>
                  <a:lnTo>
                    <a:pt x="223976" y="839104"/>
                  </a:lnTo>
                  <a:lnTo>
                    <a:pt x="182524" y="839104"/>
                  </a:lnTo>
                  <a:close/>
                  <a:moveTo>
                    <a:pt x="72568" y="683637"/>
                  </a:moveTo>
                  <a:cubicBezTo>
                    <a:pt x="95317" y="683796"/>
                    <a:pt x="117873" y="687835"/>
                    <a:pt x="139272" y="695582"/>
                  </a:cubicBezTo>
                  <a:lnTo>
                    <a:pt x="139272" y="725475"/>
                  </a:lnTo>
                  <a:cubicBezTo>
                    <a:pt x="110652" y="715570"/>
                    <a:pt x="93642" y="711782"/>
                    <a:pt x="76864" y="711782"/>
                  </a:cubicBezTo>
                  <a:cubicBezTo>
                    <a:pt x="60086" y="711782"/>
                    <a:pt x="46444" y="718250"/>
                    <a:pt x="46444" y="725883"/>
                  </a:cubicBezTo>
                  <a:cubicBezTo>
                    <a:pt x="46444" y="749192"/>
                    <a:pt x="145658" y="744064"/>
                    <a:pt x="145658" y="797615"/>
                  </a:cubicBezTo>
                  <a:cubicBezTo>
                    <a:pt x="145658" y="827042"/>
                    <a:pt x="116631" y="841085"/>
                    <a:pt x="72568" y="841085"/>
                  </a:cubicBezTo>
                  <a:cubicBezTo>
                    <a:pt x="48079" y="841528"/>
                    <a:pt x="23801" y="836471"/>
                    <a:pt x="1509" y="826285"/>
                  </a:cubicBezTo>
                  <a:lnTo>
                    <a:pt x="1509" y="793187"/>
                  </a:lnTo>
                  <a:cubicBezTo>
                    <a:pt x="29782" y="807813"/>
                    <a:pt x="47140" y="812999"/>
                    <a:pt x="68795" y="812999"/>
                  </a:cubicBezTo>
                  <a:cubicBezTo>
                    <a:pt x="87546" y="812999"/>
                    <a:pt x="98692" y="804258"/>
                    <a:pt x="98692" y="795226"/>
                  </a:cubicBezTo>
                  <a:cubicBezTo>
                    <a:pt x="98692" y="770053"/>
                    <a:pt x="0" y="779260"/>
                    <a:pt x="0" y="724136"/>
                  </a:cubicBezTo>
                  <a:cubicBezTo>
                    <a:pt x="0" y="697622"/>
                    <a:pt x="26937" y="683637"/>
                    <a:pt x="72568" y="683637"/>
                  </a:cubicBezTo>
                  <a:close/>
                  <a:moveTo>
                    <a:pt x="486414" y="384595"/>
                  </a:moveTo>
                  <a:lnTo>
                    <a:pt x="486265" y="384998"/>
                  </a:lnTo>
                  <a:lnTo>
                    <a:pt x="485975" y="384707"/>
                  </a:lnTo>
                  <a:close/>
                  <a:moveTo>
                    <a:pt x="468558" y="140376"/>
                  </a:moveTo>
                  <a:cubicBezTo>
                    <a:pt x="575959" y="140376"/>
                    <a:pt x="602084" y="207621"/>
                    <a:pt x="602084" y="262745"/>
                  </a:cubicBezTo>
                  <a:cubicBezTo>
                    <a:pt x="602084" y="302079"/>
                    <a:pt x="589021" y="347082"/>
                    <a:pt x="543303" y="370075"/>
                  </a:cubicBezTo>
                  <a:lnTo>
                    <a:pt x="486414" y="384595"/>
                  </a:lnTo>
                  <a:lnTo>
                    <a:pt x="503681" y="337683"/>
                  </a:lnTo>
                  <a:cubicBezTo>
                    <a:pt x="517556" y="299282"/>
                    <a:pt x="509777" y="273992"/>
                    <a:pt x="468849" y="263037"/>
                  </a:cubicBezTo>
                  <a:cubicBezTo>
                    <a:pt x="427920" y="252082"/>
                    <a:pt x="420199" y="226734"/>
                    <a:pt x="434016" y="188333"/>
                  </a:cubicBezTo>
                  <a:lnTo>
                    <a:pt x="451142" y="141017"/>
                  </a:lnTo>
                  <a:cubicBezTo>
                    <a:pt x="456947" y="140609"/>
                    <a:pt x="462753" y="140376"/>
                    <a:pt x="468558" y="140376"/>
                  </a:cubicBezTo>
                  <a:close/>
                  <a:moveTo>
                    <a:pt x="472565" y="82861"/>
                  </a:moveTo>
                  <a:lnTo>
                    <a:pt x="461708" y="111997"/>
                  </a:lnTo>
                  <a:cubicBezTo>
                    <a:pt x="329460" y="115027"/>
                    <a:pt x="297007" y="204007"/>
                    <a:pt x="297007" y="277604"/>
                  </a:cubicBezTo>
                  <a:cubicBezTo>
                    <a:pt x="297007" y="351200"/>
                    <a:pt x="330040" y="441753"/>
                    <a:pt x="465366" y="443268"/>
                  </a:cubicBezTo>
                  <a:lnTo>
                    <a:pt x="475990" y="414132"/>
                  </a:lnTo>
                  <a:cubicBezTo>
                    <a:pt x="608180" y="411102"/>
                    <a:pt x="640632" y="322123"/>
                    <a:pt x="640632" y="248526"/>
                  </a:cubicBezTo>
                  <a:cubicBezTo>
                    <a:pt x="640632" y="174930"/>
                    <a:pt x="607599" y="84377"/>
                    <a:pt x="472565" y="82861"/>
                  </a:cubicBezTo>
                  <a:close/>
                  <a:moveTo>
                    <a:pt x="468733" y="68352"/>
                  </a:moveTo>
                  <a:cubicBezTo>
                    <a:pt x="635233" y="68352"/>
                    <a:pt x="675813" y="175047"/>
                    <a:pt x="675813" y="262977"/>
                  </a:cubicBezTo>
                  <a:cubicBezTo>
                    <a:pt x="675813" y="350967"/>
                    <a:pt x="635175" y="457661"/>
                    <a:pt x="468733" y="457661"/>
                  </a:cubicBezTo>
                  <a:cubicBezTo>
                    <a:pt x="302290" y="457661"/>
                    <a:pt x="261594" y="350967"/>
                    <a:pt x="261594" y="262977"/>
                  </a:cubicBezTo>
                  <a:cubicBezTo>
                    <a:pt x="261594" y="174988"/>
                    <a:pt x="302232" y="68352"/>
                    <a:pt x="468733" y="68352"/>
                  </a:cubicBezTo>
                  <a:close/>
                  <a:moveTo>
                    <a:pt x="496714" y="15325"/>
                  </a:moveTo>
                  <a:lnTo>
                    <a:pt x="486322" y="43937"/>
                  </a:lnTo>
                  <a:cubicBezTo>
                    <a:pt x="480517" y="43937"/>
                    <a:pt x="474712" y="43587"/>
                    <a:pt x="468906" y="43587"/>
                  </a:cubicBezTo>
                  <a:cubicBezTo>
                    <a:pt x="273785" y="43587"/>
                    <a:pt x="226354" y="171783"/>
                    <a:pt x="226354" y="277662"/>
                  </a:cubicBezTo>
                  <a:cubicBezTo>
                    <a:pt x="226354" y="378180"/>
                    <a:pt x="269199" y="499092"/>
                    <a:pt x="440866" y="510746"/>
                  </a:cubicBezTo>
                  <a:lnTo>
                    <a:pt x="450967" y="482136"/>
                  </a:lnTo>
                  <a:cubicBezTo>
                    <a:pt x="456773" y="482136"/>
                    <a:pt x="462578" y="482485"/>
                    <a:pt x="468674" y="482485"/>
                  </a:cubicBezTo>
                  <a:cubicBezTo>
                    <a:pt x="663737" y="482485"/>
                    <a:pt x="711168" y="354289"/>
                    <a:pt x="711168" y="248410"/>
                  </a:cubicBezTo>
                  <a:cubicBezTo>
                    <a:pt x="711168" y="147892"/>
                    <a:pt x="668323" y="26980"/>
                    <a:pt x="496714" y="15325"/>
                  </a:cubicBezTo>
                  <a:close/>
                  <a:moveTo>
                    <a:pt x="468732" y="0"/>
                  </a:moveTo>
                  <a:cubicBezTo>
                    <a:pt x="687945" y="0"/>
                    <a:pt x="741240" y="144163"/>
                    <a:pt x="741240" y="262977"/>
                  </a:cubicBezTo>
                  <a:cubicBezTo>
                    <a:pt x="741240" y="381851"/>
                    <a:pt x="687888" y="526014"/>
                    <a:pt x="468732" y="526014"/>
                  </a:cubicBezTo>
                  <a:cubicBezTo>
                    <a:pt x="249576" y="526014"/>
                    <a:pt x="196224" y="381851"/>
                    <a:pt x="196224" y="262977"/>
                  </a:cubicBezTo>
                  <a:cubicBezTo>
                    <a:pt x="196224" y="144104"/>
                    <a:pt x="249518" y="0"/>
                    <a:pt x="468732" y="0"/>
                  </a:cubicBez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317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35718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System Font Regular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711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itchFamily="2" charset="2"/>
                <a:buNone/>
                <a:tabLst/>
                <a:defRPr sz="1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/>
                <a:t> 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8527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Blue-Gre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5762799-D291-40B7-9D42-0A20F903BFA9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B45E528-5974-3985-BA79-D52812ED536D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546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Blue-Gre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5762799-D291-40B7-9D42-0A20F903BFA9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B45E528-5974-3985-BA79-D52812ED536D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99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Blue-Red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6E826C15-60C7-4A89-7E05-D8E3D8C3A667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E7692B0B-6A59-5C97-2A63-F0E68435E204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1ADA684-1C59-4068-94B7-80F8D7771D7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CA202A-255B-309E-CAD7-631B8D01286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9867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Green-Yell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4">
                  <a:lumMod val="40000"/>
                  <a:lumOff val="60000"/>
                </a:schemeClr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BC85861-2FB3-5F5C-0CCE-334D23BE287F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DB6F83E0-6B16-40B4-F511-4E3E1BA483E2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60E9563-A0D2-4333-8D6E-BD2217EB41E7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3CA439-8159-F071-AC79-A82A38DF22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066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Light 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25000"/>
                  <a:lumOff val="75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21D9025-334F-4C94-8BB9-67F1F7AF8F39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ED120-9E80-5452-0797-37D6B887ADAA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931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Gre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rgbClr val="CD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EA42969-ECAF-43CA-BED7-9886154B718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ED120-9E80-5452-0797-37D6B887ADAA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1815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Gray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rgbClr val="EBEB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EA42969-ECAF-43CA-BED7-9886154B718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ED120-9E80-5452-0797-37D6B887ADAA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958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                    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A4F96-AB1A-4342-53B7-0B799EE2F1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3ECA2F7C-4E8C-4175-B81C-B0829FF1812B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8F565-D591-02F4-656F-D8F6DAEB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9293A-9672-46B2-CD9A-F58410D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1364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one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>
            <a:extLst>
              <a:ext uri="{FF2B5EF4-FFF2-40B4-BE49-F238E27FC236}">
                <a16:creationId xmlns:a16="http://schemas.microsoft.com/office/drawing/2014/main" id="{D9DD4C16-D75A-C112-8EF3-4593C66F1FE6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C7DF9565-BC4B-6500-9F90-052B657C6BC7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EAC0D800-9FD4-5B52-5D76-E598679A17CC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                    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A4F96-AB1A-4342-53B7-0B799EE2F1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82963C5D-C983-4CF8-8D99-C470C453DD7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8F565-D591-02F4-656F-D8F6DAEB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9293A-9672-46B2-CD9A-F58410D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107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6349" y="1504950"/>
            <a:ext cx="5137151" cy="4672650"/>
          </a:xfrm>
          <a:solidFill>
            <a:schemeClr val="bg1">
              <a:lumMod val="9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E748F-03E8-47BE-9817-391815934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1504950"/>
            <a:ext cx="5137151" cy="467265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2BB86-7F83-7675-BFB0-7655042B0C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553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">
            <a:extLst>
              <a:ext uri="{FF2B5EF4-FFF2-40B4-BE49-F238E27FC236}">
                <a16:creationId xmlns:a16="http://schemas.microsoft.com/office/drawing/2014/main" id="{95709F27-DA51-FEA8-2868-C1E5C82D4D5A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4C28FBEE-D636-90D7-2F91-3F2E1E15994A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D8D54F4D-469E-56A8-F5DF-EB270EDFA01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6349" y="2354263"/>
            <a:ext cx="5137151" cy="3822700"/>
          </a:xfrm>
          <a:solidFill>
            <a:schemeClr val="tx1">
              <a:lumMod val="8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E748F-03E8-47BE-9817-391815934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2354263"/>
            <a:ext cx="5137151" cy="38227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F3900-5FCE-15B2-FDC1-0D2A123DA40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DC86E1AF-12B6-4355-84B2-A3F1E59E1AF7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CC7A0-40A4-1195-C205-B2D87CDED41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2BB86-7F83-7675-BFB0-7655042B0C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784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Blue-Red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6E826C15-60C7-4A89-7E05-D8E3D8C3A667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E7692B0B-6A59-5C97-2A63-F0E68435E204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1ADA684-1C59-4068-94B7-80F8D7771D7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CA202A-255B-309E-CAD7-631B8D01286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23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6913" y="1485900"/>
            <a:ext cx="5137150" cy="4691700"/>
          </a:xfrm>
          <a:solidFill>
            <a:schemeClr val="bg1">
              <a:lumMod val="9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7E207-0A45-4633-9E81-66E4BD9F5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56350" y="1485900"/>
            <a:ext cx="5137150" cy="469170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7B538-4BCF-4B39-B331-F3CE747BECE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38E8E17B-A601-4B41-A662-B0A528939F4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1F4D0-AB09-B28F-A2F7-1F3908BF191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A5E8A-8990-5C17-9847-B1DAC025612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0801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ggrund">
            <a:extLst>
              <a:ext uri="{FF2B5EF4-FFF2-40B4-BE49-F238E27FC236}">
                <a16:creationId xmlns:a16="http://schemas.microsoft.com/office/drawing/2014/main" id="{3E6B4029-6959-1E8A-19E4-E6CE7B529D67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2E465455-B910-089C-01D8-017DCE8A6548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BB5A6ABE-3142-A329-24DA-09C13C941897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6913" y="2358000"/>
            <a:ext cx="5137150" cy="3824288"/>
          </a:xfrm>
          <a:solidFill>
            <a:schemeClr val="tx1">
              <a:lumMod val="8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7E207-0A45-4633-9E81-66E4BD9F5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56350" y="2358000"/>
            <a:ext cx="5137150" cy="38242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7B538-4BCF-4B39-B331-F3CE747BECE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037613BD-7F59-401C-B28D-493F8E4F559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1F4D0-AB09-B28F-A2F7-1F3908BF191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A5E8A-8990-5C17-9847-B1DAC025612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159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1490664"/>
            <a:ext cx="5137150" cy="440531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1490664"/>
            <a:ext cx="5137150" cy="440531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47E7C-D19F-DF24-82FD-3F87E047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FDE9D882-B08D-4958-AA84-B68AD2CF8D00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B9443-BBBF-D2BB-BA33-7410552D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8749-43D3-C7E7-0CDD-C0E213C9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5658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">
            <a:extLst>
              <a:ext uri="{FF2B5EF4-FFF2-40B4-BE49-F238E27FC236}">
                <a16:creationId xmlns:a16="http://schemas.microsoft.com/office/drawing/2014/main" id="{03B79206-7DB2-2399-F958-24DF8BC9119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6765F22A-617E-9BDE-C5BA-852A1FFB4363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537CEE73-808A-E0D2-B927-67B7A03C717B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357999"/>
            <a:ext cx="5137150" cy="3537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2357999"/>
            <a:ext cx="5137150" cy="35379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47E7C-D19F-DF24-82FD-3F87E047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F2C0A3C-C1AD-4735-AAA7-04F039E1882A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B9443-BBBF-D2BB-BA33-7410552D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8749-43D3-C7E7-0CDD-C0E213C9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177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2119296"/>
            <a:ext cx="5137150" cy="404814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2119296"/>
            <a:ext cx="5137150" cy="4048142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C1C3FB13-900E-4191-9DF8-1AFA9EBA06D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1499515"/>
            <a:ext cx="5137150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56942" y="1499515"/>
            <a:ext cx="5133614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74716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subtitl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B8A72D2C-88ED-809E-5949-6F390DAA23CA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5A2E05B-01E4-6B23-1FF0-48D1809529FB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0" name="Logo">
            <a:extLst>
              <a:ext uri="{FF2B5EF4-FFF2-40B4-BE49-F238E27FC236}">
                <a16:creationId xmlns:a16="http://schemas.microsoft.com/office/drawing/2014/main" id="{19979D85-E521-128E-2FF3-F7D96B5775F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2" y="2976562"/>
            <a:ext cx="5137150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56350" y="2976562"/>
            <a:ext cx="5137150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483B608A-E2AD-452E-B79D-5D06913BD02F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2358000"/>
            <a:ext cx="5137150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56942" y="2358000"/>
            <a:ext cx="5133614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779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138353"/>
            <a:ext cx="3255963" cy="3910021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9606" y="2138353"/>
            <a:ext cx="3255963" cy="3910021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42300" y="2138353"/>
            <a:ext cx="3255963" cy="3910021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941C4680-44A1-4885-A35E-2E4F1424D17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1519792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70198" y="1519792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3483" y="1519792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4065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subtitl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D6FA2D24-3C77-5CA5-A91B-BF19DA4C8AA1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21" name="Logo">
            <a:extLst>
              <a:ext uri="{FF2B5EF4-FFF2-40B4-BE49-F238E27FC236}">
                <a16:creationId xmlns:a16="http://schemas.microsoft.com/office/drawing/2014/main" id="{E44C089F-6E8C-7D84-7B54-C016BB1CD334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2" name="Logo">
            <a:extLst>
              <a:ext uri="{FF2B5EF4-FFF2-40B4-BE49-F238E27FC236}">
                <a16:creationId xmlns:a16="http://schemas.microsoft.com/office/drawing/2014/main" id="{1C12A061-AD2B-5524-6A46-E08F1E4AAEBF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976562"/>
            <a:ext cx="3255963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9606" y="2976562"/>
            <a:ext cx="3255963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42300" y="2976562"/>
            <a:ext cx="3255963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8C63731C-2439-414D-8531-BA2679E6126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2358000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70198" y="2358000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3483" y="2358000"/>
            <a:ext cx="3253722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2147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26367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1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185275" y="2133599"/>
            <a:ext cx="2308226" cy="406241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3C621495-1EE7-4095-B4B0-95C78C99B281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4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27426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56351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B994B7-C413-D58E-3632-8C50FE047C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5274" y="1515037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35754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nd subtitle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E827F5F6-1956-33CF-EFFB-DE3CC0F261F9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23" name="Logo">
            <a:extLst>
              <a:ext uri="{FF2B5EF4-FFF2-40B4-BE49-F238E27FC236}">
                <a16:creationId xmlns:a16="http://schemas.microsoft.com/office/drawing/2014/main" id="{E1A1B2F5-3C05-AFCC-D170-6EEB3AC8B72E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4" name="Logo">
            <a:extLst>
              <a:ext uri="{FF2B5EF4-FFF2-40B4-BE49-F238E27FC236}">
                <a16:creationId xmlns:a16="http://schemas.microsoft.com/office/drawing/2014/main" id="{03581F4F-E805-A5E7-48EE-FE7B4A6FEFA0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26367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1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185275" y="2976562"/>
            <a:ext cx="2308226" cy="320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5A7F4439-95E8-4C48-A88E-119AD2E2337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64839-08B6-D8BB-D051-8E603C5B2B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4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6pPr>
            <a:lvl7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7pPr>
            <a:lvl8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8pPr>
            <a:lvl9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EBF22-5CBF-5D58-51FC-203247C213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27426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692A4D-00C0-8250-9D0A-2328D2CF91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56351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B994B7-C413-D58E-3632-8C50FE047C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5274" y="2358000"/>
            <a:ext cx="2306637" cy="500400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Char char="​"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2pPr>
            <a:lvl3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3pPr>
            <a:lvl4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4pPr>
            <a:lvl5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  <a:latin typeface="+mj-lt"/>
              </a:defRPr>
            </a:lvl5pPr>
            <a:lvl6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Char char="​"/>
              <a:defRPr sz="1600" b="1">
                <a:solidFill>
                  <a:schemeClr val="tx1"/>
                </a:solidFill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11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Green-Yell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4">
                  <a:lumMod val="40000"/>
                  <a:lumOff val="60000"/>
                </a:schemeClr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BC85861-2FB3-5F5C-0CCE-334D23BE287F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DB6F83E0-6B16-40B4-F511-4E3E1BA483E2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60E9563-A0D2-4333-8D6E-BD2217EB41E7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3CA439-8159-F071-AC79-A82A38DF22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147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358000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6913" y="4523437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0" y="2358000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55820" y="4523438"/>
            <a:ext cx="5137681" cy="165511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8D5F4475-710E-418F-9899-F6C9E068005B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5365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ntent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E91791C3-7F50-DE78-15AD-11025E2A571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42D71E11-BBB0-240E-B51E-B3A0EAA4E00E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0" name="Logo">
            <a:extLst>
              <a:ext uri="{FF2B5EF4-FFF2-40B4-BE49-F238E27FC236}">
                <a16:creationId xmlns:a16="http://schemas.microsoft.com/office/drawing/2014/main" id="{D9F94510-FF01-2DAB-801F-37A49857A445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6AEB5-52F0-4660-8F42-9D54730AF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6913" y="2358000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1EC185-5B12-41DF-8263-14BD8E01E2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6913" y="4529275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B51A870A-B49A-41AB-A520-9F693B2A47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55820" y="2358001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E983074-D604-7B9A-67C0-E8DE88FC370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55820" y="4529276"/>
            <a:ext cx="5137681" cy="1649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r>
              <a:rPr lang="en-GB" noProof="0" dirty="0"/>
              <a:t>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ENTER </a:t>
            </a:r>
            <a:r>
              <a:rPr lang="en-GB" noProof="0" dirty="0" err="1"/>
              <a:t>og</a:t>
            </a:r>
            <a:r>
              <a:rPr lang="en-GB" noProof="0" dirty="0"/>
              <a:t> </a:t>
            </a:r>
            <a:r>
              <a:rPr lang="en-GB" noProof="0" dirty="0" err="1"/>
              <a:t>deretter</a:t>
            </a:r>
            <a:r>
              <a:rPr lang="en-GB" noProof="0" dirty="0"/>
              <a:t> 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neste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r>
              <a:rPr lang="en-GB" noProof="0" dirty="0"/>
              <a:t>                            </a:t>
            </a:r>
            <a:r>
              <a:rPr lang="en-GB" noProof="0" dirty="0" err="1"/>
              <a:t>Trykk</a:t>
            </a:r>
            <a:r>
              <a:rPr lang="en-GB" noProof="0" dirty="0"/>
              <a:t> SHIFT+TAB for å </a:t>
            </a:r>
            <a:r>
              <a:rPr lang="en-GB" noProof="0" dirty="0" err="1"/>
              <a:t>vise</a:t>
            </a:r>
            <a:r>
              <a:rPr lang="en-GB" noProof="0" dirty="0"/>
              <a:t> </a:t>
            </a:r>
            <a:r>
              <a:rPr lang="en-GB" noProof="0" dirty="0" err="1"/>
              <a:t>forrige</a:t>
            </a:r>
            <a:r>
              <a:rPr lang="en-GB" noProof="0" dirty="0"/>
              <a:t> </a:t>
            </a:r>
            <a:r>
              <a:rPr lang="en-GB" noProof="0" dirty="0" err="1"/>
              <a:t>tekststil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574DF9-53C9-8BB3-52B9-FC537130631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A857226-0EE2-412C-AF02-4FEF33FFFAD2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F540E2-C305-4054-3328-DE22D932BD4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2F9186-C588-D9D9-4362-A6E39813C2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567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155F-E484-16BD-A026-E7600933D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BA5ED-3537-7D6A-425A-C397388A5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86C2E-97BB-31F7-12A5-0644C04B93F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C3C2AAB8-C23A-4C31-A302-4587EC1500F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0D68A-51E3-9584-38D0-1105C28211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742A1-F281-1014-E2D5-C30B91F1654E}"/>
              </a:ext>
            </a:extLst>
          </p:cNvPr>
          <p:cNvSpPr/>
          <p:nvPr userDrawn="1"/>
        </p:nvSpPr>
        <p:spPr>
          <a:xfrm>
            <a:off x="596217" y="2679700"/>
            <a:ext cx="2514600" cy="34988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E76770-965E-1DD3-A755-6DFE781A0335}"/>
              </a:ext>
            </a:extLst>
          </p:cNvPr>
          <p:cNvSpPr/>
          <p:nvPr userDrawn="1"/>
        </p:nvSpPr>
        <p:spPr>
          <a:xfrm>
            <a:off x="3427498" y="2679700"/>
            <a:ext cx="2514600" cy="34988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27E865-BC90-C8BC-ED27-0C583BEEB711}"/>
              </a:ext>
            </a:extLst>
          </p:cNvPr>
          <p:cNvSpPr/>
          <p:nvPr userDrawn="1"/>
        </p:nvSpPr>
        <p:spPr>
          <a:xfrm>
            <a:off x="6258779" y="2679700"/>
            <a:ext cx="2514600" cy="3498849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46A86C-5D5C-58F4-FB7A-C3D8EB88D184}"/>
              </a:ext>
            </a:extLst>
          </p:cNvPr>
          <p:cNvSpPr/>
          <p:nvPr userDrawn="1"/>
        </p:nvSpPr>
        <p:spPr>
          <a:xfrm>
            <a:off x="9090060" y="2679700"/>
            <a:ext cx="2514600" cy="349884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79E44AF-3808-2ED9-4AB3-3E8402E9A8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6914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86A206B-2815-D954-4995-D32CF26809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CCB79526-A9BF-641A-4C3C-42D34BB8137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96900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58BA53C-9C01-6312-66F7-0CB7BEE3B9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2751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62D0E5A-E779-27A6-889B-D963AE1559E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2751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7" name="Picture Placeholder 31">
            <a:extLst>
              <a:ext uri="{FF2B5EF4-FFF2-40B4-BE49-F238E27FC236}">
                <a16:creationId xmlns:a16="http://schemas.microsoft.com/office/drawing/2014/main" id="{4171DA5C-83F2-3BED-EF66-D49F9EBBCFB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427498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DA6BAF1-3C69-FACB-C8FC-A3F577E84F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56351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D25111E-2DF3-4F71-B51C-31A085AF99E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56350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0" name="Picture Placeholder 31">
            <a:extLst>
              <a:ext uri="{FF2B5EF4-FFF2-40B4-BE49-F238E27FC236}">
                <a16:creationId xmlns:a16="http://schemas.microsoft.com/office/drawing/2014/main" id="{1F5A6729-0677-3E4E-4433-2D57EE6BA5FC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256337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8D90A84F-73BE-DBFF-AA3C-EE8E9AE063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686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EA507EC-0D5F-BD46-45E7-3B97BB82A85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686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3" name="Picture Placeholder 31">
            <a:extLst>
              <a:ext uri="{FF2B5EF4-FFF2-40B4-BE49-F238E27FC236}">
                <a16:creationId xmlns:a16="http://schemas.microsoft.com/office/drawing/2014/main" id="{14E97ED1-0A84-3BD0-BDB8-B3C3662D77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9086848" y="2679700"/>
            <a:ext cx="2514600" cy="149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tx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361488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 and pictures (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">
            <a:extLst>
              <a:ext uri="{FF2B5EF4-FFF2-40B4-BE49-F238E27FC236}">
                <a16:creationId xmlns:a16="http://schemas.microsoft.com/office/drawing/2014/main" id="{2DD30D77-4720-E303-69ED-3D964131666A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31" name="Logo">
            <a:extLst>
              <a:ext uri="{FF2B5EF4-FFF2-40B4-BE49-F238E27FC236}">
                <a16:creationId xmlns:a16="http://schemas.microsoft.com/office/drawing/2014/main" id="{3BEA535B-5BD3-93D5-4759-F4E578520BEB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32" name="Logo">
            <a:extLst>
              <a:ext uri="{FF2B5EF4-FFF2-40B4-BE49-F238E27FC236}">
                <a16:creationId xmlns:a16="http://schemas.microsoft.com/office/drawing/2014/main" id="{61E15E75-930A-FA12-46D9-1EC8562BD9A8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9155F-E484-16BD-A026-E7600933D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BA5ED-3537-7D6A-425A-C397388A5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86C2E-97BB-31F7-12A5-0644C04B93F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563B1F1-65BB-4D0C-8192-CB67E25630BB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0D68A-51E3-9584-38D0-1105C28211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742A1-F281-1014-E2D5-C30B91F1654E}"/>
              </a:ext>
            </a:extLst>
          </p:cNvPr>
          <p:cNvSpPr/>
          <p:nvPr userDrawn="1"/>
        </p:nvSpPr>
        <p:spPr>
          <a:xfrm>
            <a:off x="596217" y="2679700"/>
            <a:ext cx="2514600" cy="34988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E76770-965E-1DD3-A755-6DFE781A0335}"/>
              </a:ext>
            </a:extLst>
          </p:cNvPr>
          <p:cNvSpPr/>
          <p:nvPr userDrawn="1"/>
        </p:nvSpPr>
        <p:spPr>
          <a:xfrm>
            <a:off x="3427498" y="2679700"/>
            <a:ext cx="2514600" cy="34988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27E865-BC90-C8BC-ED27-0C583BEEB711}"/>
              </a:ext>
            </a:extLst>
          </p:cNvPr>
          <p:cNvSpPr/>
          <p:nvPr userDrawn="1"/>
        </p:nvSpPr>
        <p:spPr>
          <a:xfrm>
            <a:off x="6258779" y="2679700"/>
            <a:ext cx="2514600" cy="3498849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46A86C-5D5C-58F4-FB7A-C3D8EB88D184}"/>
              </a:ext>
            </a:extLst>
          </p:cNvPr>
          <p:cNvSpPr/>
          <p:nvPr userDrawn="1"/>
        </p:nvSpPr>
        <p:spPr>
          <a:xfrm>
            <a:off x="9090060" y="2679700"/>
            <a:ext cx="2514600" cy="349884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79E44AF-3808-2ED9-4AB3-3E8402E9A8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6914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86A206B-2815-D954-4995-D32CF26809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6913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CCB79526-A9BF-641A-4C3C-42D34BB8137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96900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58BA53C-9C01-6312-66F7-0CB7BEE3B9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2751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62D0E5A-E779-27A6-889B-D963AE1559E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2751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7" name="Picture Placeholder 31">
            <a:extLst>
              <a:ext uri="{FF2B5EF4-FFF2-40B4-BE49-F238E27FC236}">
                <a16:creationId xmlns:a16="http://schemas.microsoft.com/office/drawing/2014/main" id="{4171DA5C-83F2-3BED-EF66-D49F9EBBCFB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427498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DA6BAF1-3C69-FACB-C8FC-A3F577E84F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56351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D25111E-2DF3-4F71-B51C-31A085AF99E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56350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0" name="Picture Placeholder 31">
            <a:extLst>
              <a:ext uri="{FF2B5EF4-FFF2-40B4-BE49-F238E27FC236}">
                <a16:creationId xmlns:a16="http://schemas.microsoft.com/office/drawing/2014/main" id="{1F5A6729-0677-3E4E-4433-2D57EE6BA5FC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256337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8D90A84F-73BE-DBFF-AA3C-EE8E9AE063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6862" y="4317772"/>
            <a:ext cx="2308224" cy="2605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Char char="​"/>
              <a:defRPr sz="1400" b="1">
                <a:solidFill>
                  <a:schemeClr val="bg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2pPr>
            <a:lvl3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3pPr>
            <a:lvl4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4pPr>
            <a:lvl5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5pPr>
            <a:lvl6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6pPr>
            <a:lvl7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7pPr>
            <a:lvl8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8pPr>
            <a:lvl9pPr marL="0" indent="0">
              <a:buFont typeface="Arial" panose="020B0604020202020204" pitchFamily="34" charset="0"/>
              <a:buChar char="​"/>
              <a:defRPr sz="1400" b="1">
                <a:latin typeface="+mj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EA507EC-0D5F-BD46-45E7-3B97BB82A85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6861" y="4679949"/>
            <a:ext cx="2308225" cy="13641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  <a:lvl2pPr marL="3175" indent="0">
              <a:buNone/>
              <a:defRPr/>
            </a:lvl2pPr>
            <a:lvl3pPr marL="3175" indent="0">
              <a:buNone/>
              <a:defRPr/>
            </a:lvl3pPr>
            <a:lvl4pPr marL="357187" indent="0">
              <a:buNone/>
              <a:defRPr/>
            </a:lvl4pPr>
            <a:lvl5pPr marL="711200" indent="0">
              <a:buNone/>
              <a:defRPr/>
            </a:lvl5pPr>
          </a:lstStyle>
          <a:p>
            <a:pPr lvl="0"/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23" name="Picture Placeholder 31">
            <a:extLst>
              <a:ext uri="{FF2B5EF4-FFF2-40B4-BE49-F238E27FC236}">
                <a16:creationId xmlns:a16="http://schemas.microsoft.com/office/drawing/2014/main" id="{14E97ED1-0A84-3BD0-BDB8-B3C3662D77C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9086848" y="2679700"/>
            <a:ext cx="2514600" cy="14986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540000" anchor="ctr" anchorCtr="0"/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1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83571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Blue-Gre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D978FB4B-5A3B-5352-B216-D15A3CCD9A28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C91D50D2-F07C-5E5D-EDBC-5CEA76309D2A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7BEC288D-F199-4907-BB15-AA65D74C7792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490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Blue-Red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>
            <a:extLst>
              <a:ext uri="{FF2B5EF4-FFF2-40B4-BE49-F238E27FC236}">
                <a16:creationId xmlns:a16="http://schemas.microsoft.com/office/drawing/2014/main" id="{8E3BFE30-9398-C282-2E27-314BB322CE88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CC48DD02-BE9B-B553-7AE1-E7F518150009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DD846778-5288-B08F-8F03-08C72AAE0D58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EB70A24-35EA-49BD-8B4C-91EA8786B24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674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Green-Yell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DEEA45E0-6923-D70D-E575-A5C652B5EF3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accent4">
                  <a:lumMod val="40000"/>
                  <a:lumOff val="60000"/>
                </a:schemeClr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524A9ACE-CF2F-11C9-9D81-2FF2B95446B3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548788E4-4BBD-18B0-EF31-189A174CC2A6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picture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E327FC9-D6D8-4341-BB43-6DC0B021EC32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708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(Light 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ggrund">
            <a:extLst>
              <a:ext uri="{FF2B5EF4-FFF2-40B4-BE49-F238E27FC236}">
                <a16:creationId xmlns:a16="http://schemas.microsoft.com/office/drawing/2014/main" id="{4B15A6C7-5733-4554-D5B5-E610F344A0F8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25000"/>
                  <a:lumOff val="75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54800" y="1080000"/>
            <a:ext cx="8280000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84A1F149-A44F-42C1-846E-1E40C376F164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5" y="2354263"/>
            <a:ext cx="5135563" cy="666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undertittel</a:t>
            </a:r>
            <a:endParaRPr lang="en-GB" dirty="0"/>
          </a:p>
        </p:txBody>
      </p:sp>
      <p:sp>
        <p:nvSpPr>
          <p:cNvPr id="18" name="Logo">
            <a:extLst>
              <a:ext uri="{FF2B5EF4-FFF2-40B4-BE49-F238E27FC236}">
                <a16:creationId xmlns:a16="http://schemas.microsoft.com/office/drawing/2014/main" id="{54D636DB-19A1-CD9D-45EA-6583F38DFB49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</p:spTree>
    <p:extLst>
      <p:ext uri="{BB962C8B-B14F-4D97-AF65-F5344CB8AC3E}">
        <p14:creationId xmlns:p14="http://schemas.microsoft.com/office/powerpoint/2010/main" val="3921761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4500000" tIns="0" rIns="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62C3BC64-8A23-433A-A3A2-621E6C29E7AA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4" y="2365131"/>
            <a:ext cx="4714875" cy="1494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559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0" rIns="450000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D61E3E71-4B73-4B3B-AADB-F866AF02940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411788" y="1831975"/>
            <a:ext cx="3085200" cy="522288"/>
          </a:xfrm>
          <a:solidFill>
            <a:schemeClr val="tx1"/>
          </a:solidFill>
        </p:spPr>
        <p:txBody>
          <a:bodyPr anchor="ctr"/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56350" y="2354263"/>
            <a:ext cx="4714875" cy="1494000"/>
          </a:xfrm>
          <a:solidFill>
            <a:schemeClr val="bg2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30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Light Blu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25000"/>
                  <a:lumOff val="75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21D9025-334F-4C94-8BB9-67F1F7AF8F39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ED120-9E80-5452-0797-37D6B887ADAA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799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(Green) 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4500000" tIns="0" rIns="0" anchor="ctr" anchorCtr="0">
            <a:noAutofit/>
          </a:bodyPr>
          <a:lstStyle>
            <a:lvl1pPr marL="356400" marR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356400" marR="0" lvl="0" indent="-3564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40739E6-E1D3-4D4D-80B2-284596918006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2" y="1831975"/>
            <a:ext cx="3085200" cy="522288"/>
          </a:xfrm>
          <a:solidFill>
            <a:schemeClr val="bg2"/>
          </a:solidFill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1474" y="2365131"/>
            <a:ext cx="4714875" cy="1494000"/>
          </a:xfrm>
          <a:solidFill>
            <a:schemeClr val="accent1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</p:spTree>
    <p:extLst>
      <p:ext uri="{BB962C8B-B14F-4D97-AF65-F5344CB8AC3E}">
        <p14:creationId xmlns:p14="http://schemas.microsoft.com/office/powerpoint/2010/main" val="4170008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full picture (Green)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7E9E1115-0074-AA95-0D0F-02D86FDD60BE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DD98E8-EE54-96AF-4DEE-FF3497184D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82926"/>
          </a:xfrm>
          <a:custGeom>
            <a:avLst/>
            <a:gdLst>
              <a:gd name="csX0" fmla="*/ 0 w 12192000"/>
              <a:gd name="csY0" fmla="*/ 0 h 6882926"/>
              <a:gd name="csX1" fmla="*/ 11173619 w 12192000"/>
              <a:gd name="csY1" fmla="*/ 0 h 6882926"/>
              <a:gd name="csX2" fmla="*/ 11173619 w 12192000"/>
              <a:gd name="csY2" fmla="*/ 879168 h 6882926"/>
              <a:gd name="csX3" fmla="*/ 11910219 w 12192000"/>
              <a:gd name="csY3" fmla="*/ 879168 h 6882926"/>
              <a:gd name="csX4" fmla="*/ 11910219 w 12192000"/>
              <a:gd name="csY4" fmla="*/ 0 h 6882926"/>
              <a:gd name="csX5" fmla="*/ 12192000 w 12192000"/>
              <a:gd name="csY5" fmla="*/ 0 h 6882926"/>
              <a:gd name="csX6" fmla="*/ 12192000 w 12192000"/>
              <a:gd name="csY6" fmla="*/ 6882926 h 6882926"/>
              <a:gd name="csX7" fmla="*/ 0 w 12192000"/>
              <a:gd name="csY7" fmla="*/ 6882926 h 68829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82926">
                <a:moveTo>
                  <a:pt x="0" y="0"/>
                </a:moveTo>
                <a:lnTo>
                  <a:pt x="11173619" y="0"/>
                </a:lnTo>
                <a:lnTo>
                  <a:pt x="11173619" y="879168"/>
                </a:lnTo>
                <a:lnTo>
                  <a:pt x="11910219" y="879168"/>
                </a:lnTo>
                <a:lnTo>
                  <a:pt x="11910219" y="0"/>
                </a:lnTo>
                <a:lnTo>
                  <a:pt x="12192000" y="0"/>
                </a:lnTo>
                <a:lnTo>
                  <a:pt x="12192000" y="6882926"/>
                </a:lnTo>
                <a:lnTo>
                  <a:pt x="0" y="6882926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0" rIns="4500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light picture</a:t>
            </a:r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B6899D2-4D22-453C-9E0A-F21DAE9828C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411788" y="1831975"/>
            <a:ext cx="3085200" cy="522288"/>
          </a:xfrm>
          <a:solidFill>
            <a:schemeClr val="bg2"/>
          </a:solidFill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DCE74-389D-439B-878C-4499B26810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4BC0D4E-FA8C-F17A-B9F8-3356A6B5A3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56350" y="2354263"/>
            <a:ext cx="4714875" cy="1494000"/>
          </a:xfrm>
          <a:solidFill>
            <a:schemeClr val="accent1"/>
          </a:solidFill>
        </p:spPr>
        <p:txBody>
          <a:bodyPr lIns="252000" tIns="190800" rIns="252000" bIns="190800"/>
          <a:lstStyle>
            <a:lvl1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2pPr>
            <a:lvl3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3pPr>
            <a:lvl4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4pPr>
            <a:lvl5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5pPr>
            <a:lvl6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6pPr>
            <a:lvl7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7pPr>
            <a:lvl8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8pPr>
            <a:lvl9pPr marL="0" indent="0" algn="l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latin typeface="+mn-lt"/>
              </a:defRPr>
            </a:lvl9pPr>
          </a:lstStyle>
          <a:p>
            <a:r>
              <a:rPr lang="en-GB" noProof="0" dirty="0" err="1"/>
              <a:t>Klikk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</a:t>
            </a:r>
            <a:r>
              <a:rPr lang="en-GB" noProof="0" dirty="0" err="1"/>
              <a:t>tekst</a:t>
            </a:r>
            <a:endParaRPr lang="en-GB" dirty="0"/>
          </a:p>
        </p:txBody>
      </p:sp>
      <p:sp>
        <p:nvSpPr>
          <p:cNvPr id="19" name="Logo">
            <a:extLst>
              <a:ext uri="{FF2B5EF4-FFF2-40B4-BE49-F238E27FC236}">
                <a16:creationId xmlns:a16="http://schemas.microsoft.com/office/drawing/2014/main" id="{50DD9E95-DAE8-CA88-F07A-2DECC98F31E5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</p:spTree>
    <p:extLst>
      <p:ext uri="{BB962C8B-B14F-4D97-AF65-F5344CB8AC3E}">
        <p14:creationId xmlns:p14="http://schemas.microsoft.com/office/powerpoint/2010/main" val="2560184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9D909-49D5-40E7-8A46-904F42180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65999D2-F63C-05A4-2072-F224A51010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771907FB-5410-420A-AF5A-882038499498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03A5791-2CBE-2943-F618-415AA6500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DAFA05E-1A70-CD31-3102-F8CA0639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9957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 (Blu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ggrund">
            <a:extLst>
              <a:ext uri="{FF2B5EF4-FFF2-40B4-BE49-F238E27FC236}">
                <a16:creationId xmlns:a16="http://schemas.microsoft.com/office/drawing/2014/main" id="{A537C458-2821-9AF9-A7BA-FA948D17859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B845DE00-C6E8-123B-0B07-988B236AF36F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2E08CAE4-3ED0-3AE6-D9F3-E8FB3CA71C2C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9D909-49D5-40E7-8A46-904F42180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E0EF2BC-D126-A430-8091-048B767852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5E384B4-AC47-4B0F-B99C-842E917C4C71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BAF4FF8-7D0F-623F-1477-2D6FF4D42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7C30DE-D80C-CD35-40DF-C72510A33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614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BF7D1-DBB9-1FF6-03E1-8F240713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452C2CD-FFC0-4BA8-A300-9D4A7E99468F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61042-8082-8814-FDF8-F37913F8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C11E8-CCAC-DFF9-A5D4-C6294CB2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9136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Logo (Blu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9561F537-C94C-3292-AE78-B1B30918D47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B1C9850A-B1AF-79AD-6A2F-C3792486DF56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11173619" y="0"/>
            <a:ext cx="736600" cy="87916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B3A51659-8F00-D021-1BEA-0200E4FF4E91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370AC-7800-2F1C-6EA2-DEB4228AC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A27AB94-2673-4FEF-AE11-BE907CEEDEF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D79ED-0A2C-991B-8EFF-30C0BEFAB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DD427-B02F-02E1-0048-342B5C943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966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BF7D1-DBB9-1FF6-03E1-8F240713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B452C2CD-FFC0-4BA8-A300-9D4A7E99468F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61042-8082-8814-FDF8-F37913F8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C11E8-CCAC-DFF9-A5D4-C6294CB2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9607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Empty (Blu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ggrund">
            <a:extLst>
              <a:ext uri="{FF2B5EF4-FFF2-40B4-BE49-F238E27FC236}">
                <a16:creationId xmlns:a16="http://schemas.microsoft.com/office/drawing/2014/main" id="{5C80E249-F6B5-98A2-0C7F-8B8C7EFCA2C9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370AC-7800-2F1C-6EA2-DEB4228AC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fld id="{EA27AB94-2673-4FEF-AE11-BE907CEEDEF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D79ED-0A2C-991B-8EFF-30C0BEFAB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63982"/>
            <a:ext cx="0" cy="0"/>
          </a:xfrm>
          <a:prstGeom prst="rect">
            <a:avLst/>
          </a:prstGeom>
        </p:spPr>
        <p:txBody>
          <a:bodyPr/>
          <a:lstStyle/>
          <a:p>
            <a:endParaRPr lang="en-GB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DD427-B02F-02E1-0048-342B5C943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789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833B0605-69D6-6075-308E-FAA7A0D2B505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lumOff val="25000"/>
                </a:schemeClr>
              </a:gs>
              <a:gs pos="0">
                <a:srgbClr val="001E3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89A045-0051-4619-8084-91F93824EF3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F57EE7-204D-AB40-EDA2-EDE2AF5AD44B}"/>
              </a:ext>
            </a:extLst>
          </p:cNvPr>
          <p:cNvSpPr txBox="1"/>
          <p:nvPr userDrawn="1"/>
        </p:nvSpPr>
        <p:spPr>
          <a:xfrm>
            <a:off x="3232150" y="3922203"/>
            <a:ext cx="5727700" cy="4841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GB" sz="3200" dirty="0" err="1">
                <a:solidFill>
                  <a:schemeClr val="tx1"/>
                </a:solidFill>
              </a:rPr>
              <a:t>Teknologi</a:t>
            </a:r>
            <a:r>
              <a:rPr lang="en-GB" sz="3200" dirty="0">
                <a:solidFill>
                  <a:schemeClr val="tx1"/>
                </a:solidFill>
              </a:rPr>
              <a:t> for et </a:t>
            </a:r>
            <a:r>
              <a:rPr lang="en-GB" sz="3200" dirty="0" err="1">
                <a:solidFill>
                  <a:schemeClr val="tx1"/>
                </a:solidFill>
              </a:rPr>
              <a:t>bedre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samfunn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D55B49-3AC1-26AD-AEB1-36FD3ABE16EA}"/>
              </a:ext>
            </a:extLst>
          </p:cNvPr>
          <p:cNvSpPr txBox="1"/>
          <p:nvPr userDrawn="1"/>
        </p:nvSpPr>
        <p:spPr>
          <a:xfrm>
            <a:off x="5003800" y="6108700"/>
            <a:ext cx="2184400" cy="4841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SINTEF.NO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6664D6D-2550-B770-7FFE-E764C0CF0EE6}"/>
              </a:ext>
            </a:extLst>
          </p:cNvPr>
          <p:cNvGrpSpPr/>
          <p:nvPr userDrawn="1"/>
        </p:nvGrpSpPr>
        <p:grpSpPr>
          <a:xfrm>
            <a:off x="5473700" y="2363347"/>
            <a:ext cx="1244600" cy="1195178"/>
            <a:chOff x="4575175" y="2384425"/>
            <a:chExt cx="888054" cy="85279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84A5E54C-42F6-B147-031C-F2B3267D6CCE}"/>
                </a:ext>
              </a:extLst>
            </p:cNvPr>
            <p:cNvSpPr/>
            <p:nvPr/>
          </p:nvSpPr>
          <p:spPr>
            <a:xfrm>
              <a:off x="4575175" y="2384425"/>
              <a:ext cx="888054" cy="852790"/>
            </a:xfrm>
            <a:custGeom>
              <a:avLst/>
              <a:gdLst>
                <a:gd name="connsiteX0" fmla="*/ 888054 w 888054"/>
                <a:gd name="connsiteY0" fmla="*/ 426395 h 852790"/>
                <a:gd name="connsiteX1" fmla="*/ 444500 w 888054"/>
                <a:gd name="connsiteY1" fmla="*/ 852791 h 852790"/>
                <a:gd name="connsiteX2" fmla="*/ 0 w 888054"/>
                <a:gd name="connsiteY2" fmla="*/ 426395 h 852790"/>
                <a:gd name="connsiteX3" fmla="*/ 443554 w 888054"/>
                <a:gd name="connsiteY3" fmla="*/ 0 h 852790"/>
                <a:gd name="connsiteX4" fmla="*/ 887109 w 888054"/>
                <a:gd name="connsiteY4" fmla="*/ 426395 h 852790"/>
                <a:gd name="connsiteX5" fmla="*/ 415182 w 888054"/>
                <a:gd name="connsiteY5" fmla="*/ 781883 h 852790"/>
                <a:gd name="connsiteX6" fmla="*/ 444500 w 888054"/>
                <a:gd name="connsiteY6" fmla="*/ 781883 h 852790"/>
                <a:gd name="connsiteX7" fmla="*/ 839821 w 888054"/>
                <a:gd name="connsiteY7" fmla="*/ 401814 h 852790"/>
                <a:gd name="connsiteX8" fmla="*/ 489896 w 888054"/>
                <a:gd name="connsiteY8" fmla="*/ 24582 h 852790"/>
                <a:gd name="connsiteX9" fmla="*/ 472872 w 888054"/>
                <a:gd name="connsiteY9" fmla="*/ 70908 h 852790"/>
                <a:gd name="connsiteX10" fmla="*/ 444500 w 888054"/>
                <a:gd name="connsiteY10" fmla="*/ 70908 h 852790"/>
                <a:gd name="connsiteX11" fmla="*/ 49179 w 888054"/>
                <a:gd name="connsiteY11" fmla="*/ 450977 h 852790"/>
                <a:gd name="connsiteX12" fmla="*/ 398159 w 888054"/>
                <a:gd name="connsiteY12" fmla="*/ 829155 h 852790"/>
                <a:gd name="connsiteX13" fmla="*/ 414236 w 888054"/>
                <a:gd name="connsiteY13" fmla="*/ 782828 h 85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8054" h="852790">
                  <a:moveTo>
                    <a:pt x="888054" y="426395"/>
                  </a:moveTo>
                  <a:cubicBezTo>
                    <a:pt x="888054" y="619266"/>
                    <a:pt x="801046" y="852791"/>
                    <a:pt x="444500" y="852791"/>
                  </a:cubicBezTo>
                  <a:cubicBezTo>
                    <a:pt x="87954" y="852791"/>
                    <a:pt x="0" y="619266"/>
                    <a:pt x="0" y="426395"/>
                  </a:cubicBezTo>
                  <a:cubicBezTo>
                    <a:pt x="0" y="233525"/>
                    <a:pt x="87009" y="0"/>
                    <a:pt x="443554" y="0"/>
                  </a:cubicBezTo>
                  <a:cubicBezTo>
                    <a:pt x="800100" y="0"/>
                    <a:pt x="887109" y="233525"/>
                    <a:pt x="887109" y="426395"/>
                  </a:cubicBezTo>
                  <a:moveTo>
                    <a:pt x="415182" y="781883"/>
                  </a:moveTo>
                  <a:cubicBezTo>
                    <a:pt x="424639" y="781883"/>
                    <a:pt x="434097" y="781883"/>
                    <a:pt x="444500" y="781883"/>
                  </a:cubicBezTo>
                  <a:cubicBezTo>
                    <a:pt x="762270" y="781883"/>
                    <a:pt x="839821" y="573885"/>
                    <a:pt x="839821" y="401814"/>
                  </a:cubicBezTo>
                  <a:cubicBezTo>
                    <a:pt x="839821" y="229743"/>
                    <a:pt x="768890" y="43490"/>
                    <a:pt x="489896" y="24582"/>
                  </a:cubicBezTo>
                  <a:lnTo>
                    <a:pt x="472872" y="70908"/>
                  </a:lnTo>
                  <a:cubicBezTo>
                    <a:pt x="463415" y="70908"/>
                    <a:pt x="453957" y="70908"/>
                    <a:pt x="444500" y="70908"/>
                  </a:cubicBezTo>
                  <a:cubicBezTo>
                    <a:pt x="126730" y="70908"/>
                    <a:pt x="49179" y="278906"/>
                    <a:pt x="49179" y="450977"/>
                  </a:cubicBezTo>
                  <a:cubicBezTo>
                    <a:pt x="49179" y="623048"/>
                    <a:pt x="119164" y="810246"/>
                    <a:pt x="398159" y="829155"/>
                  </a:cubicBezTo>
                  <a:lnTo>
                    <a:pt x="414236" y="782828"/>
                  </a:lnTo>
                  <a:close/>
                </a:path>
              </a:pathLst>
            </a:custGeom>
            <a:solidFill>
              <a:srgbClr val="FFFFFF"/>
            </a:solidFill>
            <a:ln w="9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n-NO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A80397F9-9B8E-E147-816F-BD8A504F28EE}"/>
                </a:ext>
              </a:extLst>
            </p:cNvPr>
            <p:cNvSpPr/>
            <p:nvPr/>
          </p:nvSpPr>
          <p:spPr>
            <a:xfrm>
              <a:off x="4682044" y="2495041"/>
              <a:ext cx="674315" cy="631556"/>
            </a:xfrm>
            <a:custGeom>
              <a:avLst/>
              <a:gdLst>
                <a:gd name="connsiteX0" fmla="*/ 674316 w 674315"/>
                <a:gd name="connsiteY0" fmla="*/ 315778 h 631556"/>
                <a:gd name="connsiteX1" fmla="*/ 336685 w 674315"/>
                <a:gd name="connsiteY1" fmla="*/ 631557 h 631556"/>
                <a:gd name="connsiteX2" fmla="*/ 0 w 674315"/>
                <a:gd name="connsiteY2" fmla="*/ 315778 h 631556"/>
                <a:gd name="connsiteX3" fmla="*/ 336685 w 674315"/>
                <a:gd name="connsiteY3" fmla="*/ 0 h 631556"/>
                <a:gd name="connsiteX4" fmla="*/ 674316 w 674315"/>
                <a:gd name="connsiteY4" fmla="*/ 315778 h 631556"/>
                <a:gd name="connsiteX5" fmla="*/ 325336 w 674315"/>
                <a:gd name="connsiteY5" fmla="*/ 70908 h 631556"/>
                <a:gd name="connsiteX6" fmla="*/ 56745 w 674315"/>
                <a:gd name="connsiteY6" fmla="*/ 339415 h 631556"/>
                <a:gd name="connsiteX7" fmla="*/ 331011 w 674315"/>
                <a:gd name="connsiteY7" fmla="*/ 607921 h 631556"/>
                <a:gd name="connsiteX8" fmla="*/ 348034 w 674315"/>
                <a:gd name="connsiteY8" fmla="*/ 560649 h 631556"/>
                <a:gd name="connsiteX9" fmla="*/ 616626 w 674315"/>
                <a:gd name="connsiteY9" fmla="*/ 292142 h 631556"/>
                <a:gd name="connsiteX10" fmla="*/ 342360 w 674315"/>
                <a:gd name="connsiteY10" fmla="*/ 23636 h 631556"/>
                <a:gd name="connsiteX11" fmla="*/ 325336 w 674315"/>
                <a:gd name="connsiteY11" fmla="*/ 70908 h 63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4315" h="631556">
                  <a:moveTo>
                    <a:pt x="674316" y="315778"/>
                  </a:moveTo>
                  <a:cubicBezTo>
                    <a:pt x="674316" y="458541"/>
                    <a:pt x="608114" y="631557"/>
                    <a:pt x="336685" y="631557"/>
                  </a:cubicBezTo>
                  <a:cubicBezTo>
                    <a:pt x="65256" y="631557"/>
                    <a:pt x="0" y="458541"/>
                    <a:pt x="0" y="315778"/>
                  </a:cubicBezTo>
                  <a:cubicBezTo>
                    <a:pt x="0" y="173016"/>
                    <a:pt x="66202" y="0"/>
                    <a:pt x="336685" y="0"/>
                  </a:cubicBezTo>
                  <a:cubicBezTo>
                    <a:pt x="607168" y="0"/>
                    <a:pt x="674316" y="173016"/>
                    <a:pt x="674316" y="315778"/>
                  </a:cubicBezTo>
                  <a:moveTo>
                    <a:pt x="325336" y="70908"/>
                  </a:moveTo>
                  <a:cubicBezTo>
                    <a:pt x="109706" y="75636"/>
                    <a:pt x="56745" y="220289"/>
                    <a:pt x="56745" y="339415"/>
                  </a:cubicBezTo>
                  <a:cubicBezTo>
                    <a:pt x="56745" y="458541"/>
                    <a:pt x="110652" y="606030"/>
                    <a:pt x="331011" y="607921"/>
                  </a:cubicBezTo>
                  <a:lnTo>
                    <a:pt x="348034" y="560649"/>
                  </a:lnTo>
                  <a:cubicBezTo>
                    <a:pt x="563664" y="555921"/>
                    <a:pt x="616626" y="411268"/>
                    <a:pt x="616626" y="292142"/>
                  </a:cubicBezTo>
                  <a:cubicBezTo>
                    <a:pt x="616626" y="173016"/>
                    <a:pt x="562718" y="25527"/>
                    <a:pt x="342360" y="23636"/>
                  </a:cubicBezTo>
                  <a:lnTo>
                    <a:pt x="325336" y="70908"/>
                  </a:lnTo>
                  <a:close/>
                </a:path>
              </a:pathLst>
            </a:custGeom>
            <a:solidFill>
              <a:srgbClr val="FFFFFF"/>
            </a:solidFill>
            <a:ln w="9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n-NO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F5E33E38-CB1E-F012-19DC-D0F73593E6F3}"/>
                </a:ext>
              </a:extLst>
            </p:cNvPr>
            <p:cNvSpPr/>
            <p:nvPr/>
          </p:nvSpPr>
          <p:spPr>
            <a:xfrm>
              <a:off x="4951540" y="2613222"/>
              <a:ext cx="283764" cy="396141"/>
            </a:xfrm>
            <a:custGeom>
              <a:avLst/>
              <a:gdLst>
                <a:gd name="connsiteX0" fmla="*/ 96507 w 283764"/>
                <a:gd name="connsiteY0" fmla="*/ 396141 h 396141"/>
                <a:gd name="connsiteX1" fmla="*/ 123933 w 283764"/>
                <a:gd name="connsiteY1" fmla="*/ 319560 h 396141"/>
                <a:gd name="connsiteX2" fmla="*/ 67189 w 283764"/>
                <a:gd name="connsiteY2" fmla="*/ 198543 h 396141"/>
                <a:gd name="connsiteX3" fmla="*/ 10444 w 283764"/>
                <a:gd name="connsiteY3" fmla="*/ 77526 h 396141"/>
                <a:gd name="connsiteX4" fmla="*/ 37871 w 283764"/>
                <a:gd name="connsiteY4" fmla="*/ 945 h 396141"/>
                <a:gd name="connsiteX5" fmla="*/ 66243 w 283764"/>
                <a:gd name="connsiteY5" fmla="*/ 0 h 396141"/>
                <a:gd name="connsiteX6" fmla="*/ 283764 w 283764"/>
                <a:gd name="connsiteY6" fmla="*/ 198543 h 396141"/>
                <a:gd name="connsiteX7" fmla="*/ 94615 w 283764"/>
                <a:gd name="connsiteY7" fmla="*/ 396141 h 39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764" h="396141">
                  <a:moveTo>
                    <a:pt x="96507" y="396141"/>
                  </a:moveTo>
                  <a:lnTo>
                    <a:pt x="123933" y="319560"/>
                  </a:lnTo>
                  <a:cubicBezTo>
                    <a:pt x="146631" y="257161"/>
                    <a:pt x="134337" y="216507"/>
                    <a:pt x="67189" y="198543"/>
                  </a:cubicBezTo>
                  <a:cubicBezTo>
                    <a:pt x="41" y="180580"/>
                    <a:pt x="-12254" y="139926"/>
                    <a:pt x="10444" y="77526"/>
                  </a:cubicBezTo>
                  <a:lnTo>
                    <a:pt x="37871" y="945"/>
                  </a:lnTo>
                  <a:cubicBezTo>
                    <a:pt x="47328" y="945"/>
                    <a:pt x="56785" y="0"/>
                    <a:pt x="66243" y="0"/>
                  </a:cubicBezTo>
                  <a:cubicBezTo>
                    <a:pt x="241206" y="0"/>
                    <a:pt x="283764" y="108726"/>
                    <a:pt x="283764" y="198543"/>
                  </a:cubicBezTo>
                  <a:cubicBezTo>
                    <a:pt x="283764" y="288361"/>
                    <a:pt x="245934" y="384796"/>
                    <a:pt x="94615" y="396141"/>
                  </a:cubicBezTo>
                </a:path>
              </a:pathLst>
            </a:custGeom>
            <a:solidFill>
              <a:srgbClr val="FFFFFF"/>
            </a:solidFill>
            <a:ln w="94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n-NO"/>
            </a:p>
          </p:txBody>
        </p:sp>
      </p:grpSp>
    </p:spTree>
    <p:extLst>
      <p:ext uri="{BB962C8B-B14F-4D97-AF65-F5344CB8AC3E}">
        <p14:creationId xmlns:p14="http://schemas.microsoft.com/office/powerpoint/2010/main" val="3061435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ast overskrift"/>
          <p:cNvSpPr txBox="1"/>
          <p:nvPr userDrawn="1"/>
        </p:nvSpPr>
        <p:spPr>
          <a:xfrm>
            <a:off x="536539" y="616121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4000" b="0" noProof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Tips og triks – din brukerveiledning 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0BB3B459-CDFE-44C8-879C-511BDE5A64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65923" y="1606550"/>
            <a:ext cx="2678391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Tekst</a:t>
            </a:r>
            <a:r>
              <a:rPr lang="en-GB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og</a:t>
            </a:r>
            <a:r>
              <a:rPr lang="en-GB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punktlister</a:t>
            </a:r>
            <a:endParaRPr lang="en-GB" sz="16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Bruk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for å gå videre i tekstnivåer. 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Trykk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og deretter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for å gå 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fra ett nivå til det neste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For å gå tilbake i tekstnivåer, bruk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SHIFT+TAB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Alternativt kan Øk og Reduser listenivå brukes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TIPS: Bruk punkt-knappen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Fjern punkt for ren tekst. 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Klikk på kuleknappen for å angi riktig kule igjen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b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0" kern="1200" noProof="1">
              <a:solidFill>
                <a:schemeClr val="tx2"/>
              </a:solidFill>
              <a:latin typeface="Arial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kern="1200" dirty="0" err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Støttelinjer</a:t>
            </a:r>
            <a:r>
              <a:rPr lang="en-GB" sz="1600" b="1" kern="1200" dirty="0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(grids)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Klikk på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Visning-fanen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og merk av for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Støttelinjer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TIPS: Alt + F9 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for rask visning av støttelinjer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Mac: ⌘ + 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alternativ + Ctrl + 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sz="900" noProof="1">
              <a:solidFill>
                <a:schemeClr val="tx2"/>
              </a:solidFill>
              <a:latin typeface="+mn-lt"/>
              <a:ea typeface="Arial" panose="020B0604020202020204" pitchFamily="34" charset="0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66B3FBB4-61DE-493B-8F38-CB78E008D9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76913" y="1606550"/>
            <a:ext cx="2822412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Slik</a:t>
            </a:r>
            <a:r>
              <a:rPr lang="en-GB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setter du inn </a:t>
            </a:r>
            <a:r>
              <a:rPr lang="en-GB" sz="1600" b="1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bilder</a:t>
            </a:r>
            <a:endParaRPr lang="en-GB" sz="16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På lysbilder med en bildeplassholder klikker du på ikonet og velger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Sett inn 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for å søke etter bilde, eller velger inn fra Templafy-menyen.</a:t>
            </a: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1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Beskjær bildet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Klikk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Beskjær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for å endre fokus/størrelse på bildet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TIPS: 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Hvis du sletter bildet og setter inn et nytt, kan bildet ligge foran tekst og grafikk. Hvis dette skjer, høyreklikker du på bildet og velger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 Plasser lengst bak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altLang="da-DK" sz="900" b="1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cap="none" baseline="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Bruk </a:t>
            </a:r>
            <a:r>
              <a:rPr lang="en-GB" sz="1600" b="1" cap="none" baseline="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riktige</a:t>
            </a:r>
            <a:r>
              <a:rPr lang="en-GB" sz="1600" b="1" cap="none" baseline="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 SINTEF-</a:t>
            </a:r>
            <a:r>
              <a:rPr lang="en-GB" sz="1600" b="1" cap="none" baseline="0" dirty="0" err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farger</a:t>
            </a:r>
            <a:br>
              <a:rPr lang="en-GB" sz="1198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Bruk </a:t>
            </a:r>
            <a:r>
              <a:rPr lang="en-GB" sz="900" b="0" i="0" dirty="0" err="1">
                <a:solidFill>
                  <a:schemeClr val="tx2"/>
                </a:solidFill>
                <a:effectLst/>
                <a:latin typeface="+mn-lt"/>
              </a:rPr>
              <a:t>kun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0" i="0" dirty="0" err="1">
                <a:solidFill>
                  <a:schemeClr val="tx2"/>
                </a:solidFill>
                <a:effectLst/>
                <a:latin typeface="+mn-lt"/>
              </a:rPr>
              <a:t>toppfargene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i 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Theme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Colors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/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Fargetemaet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0" i="0" dirty="0" err="1">
                <a:solidFill>
                  <a:schemeClr val="tx2"/>
                </a:solidFill>
                <a:effectLst/>
                <a:latin typeface="+mn-lt"/>
              </a:rPr>
              <a:t>og</a:t>
            </a:r>
            <a:r>
              <a:rPr lang="en-GB" sz="900" b="0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Custom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Colors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/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Egendefinerte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</a:t>
            </a:r>
            <a:r>
              <a:rPr lang="en-GB" sz="900" b="1" i="0" dirty="0" err="1">
                <a:solidFill>
                  <a:schemeClr val="tx2"/>
                </a:solidFill>
                <a:effectLst/>
                <a:latin typeface="+mn-lt"/>
              </a:rPr>
              <a:t>farger</a:t>
            </a:r>
            <a:r>
              <a:rPr lang="en-GB" sz="900" b="1" i="0" dirty="0">
                <a:solidFill>
                  <a:schemeClr val="tx2"/>
                </a:solidFill>
                <a:effectLst/>
                <a:latin typeface="+mn-lt"/>
              </a:rPr>
              <a:t> dine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altLang="da-DK" sz="900" b="1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37E3D92-3923-49A5-9D66-A01D05298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901" t="45142" r="62601" b="9046"/>
          <a:stretch/>
        </p:blipFill>
        <p:spPr>
          <a:xfrm>
            <a:off x="7378809" y="1897719"/>
            <a:ext cx="341204" cy="321707"/>
          </a:xfrm>
          <a:prstGeom prst="rect">
            <a:avLst/>
          </a:prstGeom>
        </p:spPr>
      </p:pic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C8F77785-DAC9-4046-8A82-0AC40734117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CC29F15-1F20-4113-9BDC-4CC582AB6A5C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9675D1FD-FB10-4317-AAF4-BDCB2224F1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3" name="Slide Number Placeholder 10" hidden="1">
            <a:extLst>
              <a:ext uri="{FF2B5EF4-FFF2-40B4-BE49-F238E27FC236}">
                <a16:creationId xmlns:a16="http://schemas.microsoft.com/office/drawing/2014/main" id="{BBF7E881-962B-4385-8C0A-994D3D7717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A2C785-3D1A-157F-6C32-5F81F17A9DCA}"/>
              </a:ext>
            </a:extLst>
          </p:cNvPr>
          <p:cNvGrpSpPr/>
          <p:nvPr userDrawn="1"/>
        </p:nvGrpSpPr>
        <p:grpSpPr>
          <a:xfrm>
            <a:off x="4487389" y="4268797"/>
            <a:ext cx="1257145" cy="1908166"/>
            <a:chOff x="9633073" y="4257493"/>
            <a:chExt cx="1348851" cy="20473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5DA0F40-8ED0-EB41-5F81-BDCBEDA53B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33073" y="4257493"/>
              <a:ext cx="1348851" cy="20473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04C1A97-D93A-9819-D8B8-172BF9747A98}"/>
                </a:ext>
              </a:extLst>
            </p:cNvPr>
            <p:cNvSpPr/>
            <p:nvPr userDrawn="1"/>
          </p:nvSpPr>
          <p:spPr>
            <a:xfrm>
              <a:off x="9641250" y="4378933"/>
              <a:ext cx="1327199" cy="190733"/>
            </a:xfrm>
            <a:prstGeom prst="rect">
              <a:avLst/>
            </a:prstGeom>
            <a:noFill/>
            <a:ln w="25400">
              <a:solidFill>
                <a:srgbClr val="14B9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nn-NO" sz="1796" err="1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C38FF47-33E0-F75F-7BF4-4FB3BDB3C3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633073" y="4609762"/>
              <a:ext cx="1340678" cy="54386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F40ED8B-6789-30A8-A8C0-7D4B0C8DEF3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638376" y="4616013"/>
              <a:ext cx="1325414" cy="5376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6E298E-7D16-BF09-2E1A-89D88BD8B9A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644154" y="6132442"/>
              <a:ext cx="1319634" cy="1317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73335F5-2F47-1132-C2BF-AC0FA291A7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641250" y="6132443"/>
              <a:ext cx="1322539" cy="1317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913E92-A264-50BE-A066-89731F27BD84}"/>
                </a:ext>
              </a:extLst>
            </p:cNvPr>
            <p:cNvSpPr/>
            <p:nvPr userDrawn="1"/>
          </p:nvSpPr>
          <p:spPr>
            <a:xfrm>
              <a:off x="9641250" y="5356937"/>
              <a:ext cx="1327199" cy="646433"/>
            </a:xfrm>
            <a:prstGeom prst="rect">
              <a:avLst/>
            </a:prstGeom>
            <a:noFill/>
            <a:ln w="25400">
              <a:solidFill>
                <a:srgbClr val="14B9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nn-NO" sz="1796" err="1"/>
            </a:p>
          </p:txBody>
        </p:sp>
      </p:grpSp>
      <p:pic>
        <p:nvPicPr>
          <p:cNvPr id="34" name="Bilde 52">
            <a:extLst>
              <a:ext uri="{FF2B5EF4-FFF2-40B4-BE49-F238E27FC236}">
                <a16:creationId xmlns:a16="http://schemas.microsoft.com/office/drawing/2014/main" id="{0683AD43-0886-39A4-C3DD-FDD4522E38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8109" y="2687662"/>
            <a:ext cx="361904" cy="528381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6" name="Text Box 4">
            <a:extLst>
              <a:ext uri="{FF2B5EF4-FFF2-40B4-BE49-F238E27FC236}">
                <a16:creationId xmlns:a16="http://schemas.microsoft.com/office/drawing/2014/main" id="{612244EC-2AD4-435E-89B5-E97CC62AFE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46140" y="1467471"/>
            <a:ext cx="2762891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b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600" b="1" noProof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Kopier inn gammelt innhold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Du har to alternativer når du kopierer gammelt innhold til den nye presentasjonen: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1. Beste praksis: 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Lag et lysbilde i den nye presentasjonen og kopier ett innholdselement om gangen (kopier for eksempel all tekst fra én tekstboks)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2. Eller kopier et helt lysbilde inn i den nye presentasjonen og </a:t>
            </a:r>
            <a:r>
              <a:rPr lang="en-GB" altLang="da-DK" sz="900" b="1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velg deretter en passende oppsett</a:t>
            </a: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Når presentasjonen er klar, åpne en tom presentasjon (trykk Ctrl + N). Kopier alle lysbildene fra den nye presentasjonen, lim dem inn i den tomme presentasjonen. Dette vil sikre at det ikke er ekstra oppsett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altLang="da-DK" sz="900" b="0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kern="1200" dirty="0" err="1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Lysbilde</a:t>
            </a:r>
            <a:r>
              <a:rPr lang="en-GB" sz="1600" b="1" kern="1200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GB" sz="1600" b="1" kern="1200" dirty="0" err="1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og</a:t>
            </a:r>
            <a:r>
              <a:rPr lang="en-GB" sz="1600" b="1" kern="1200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lang="en-GB" sz="1600" b="1" kern="1200" dirty="0" err="1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rPr>
              <a:t>oppsett</a:t>
            </a:r>
            <a:endParaRPr lang="en-GB" sz="1600" b="1" kern="1200" dirty="0">
              <a:solidFill>
                <a:schemeClr val="tx2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Klikk på menypunktet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Nytt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lysbilde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i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Hjem-fanen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for å sette inn et nytt lysbilde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Endre Oppsett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Klikk på pilen ved siden av Oppsett for å vise en rullegardinmeny med mulige lysbildeoppsett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Tilbakestill lysbildet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1. Klikk på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Hjem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-knappen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2. Velg </a:t>
            </a:r>
            <a:r>
              <a:rPr lang="en-GB" altLang="da-DK" sz="900" b="1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Tilbakestill</a:t>
            </a:r>
            <a:r>
              <a:rPr lang="en-GB" altLang="da-DK" sz="900" b="0" kern="1200" noProof="1">
                <a:solidFill>
                  <a:schemeClr val="tx2"/>
                </a:solidFill>
                <a:latin typeface="Arial" charset="0"/>
                <a:ea typeface="+mn-ea"/>
                <a:cs typeface="Arial" panose="020B0604020202020204" pitchFamily="34" charset="0"/>
              </a:rPr>
              <a:t> for å tilbakestille plassering, størrelse og formatering av plassholdere til oppsettets opprinnelige design i fanen Hjem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altLang="da-DK" sz="900" b="0" noProof="1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7" name="Bilde 25">
            <a:extLst>
              <a:ext uri="{FF2B5EF4-FFF2-40B4-BE49-F238E27FC236}">
                <a16:creationId xmlns:a16="http://schemas.microsoft.com/office/drawing/2014/main" id="{967A986D-5090-249A-6353-7597F57DB5D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41896" y="2752920"/>
            <a:ext cx="444149" cy="538803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8" name="Bilde 44">
            <a:extLst>
              <a:ext uri="{FF2B5EF4-FFF2-40B4-BE49-F238E27FC236}">
                <a16:creationId xmlns:a16="http://schemas.microsoft.com/office/drawing/2014/main" id="{B336A9F8-2C13-A578-2EC4-A3C88B44E93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3560" b="3560"/>
          <a:stretch>
            <a:fillRect/>
          </a:stretch>
        </p:blipFill>
        <p:spPr>
          <a:xfrm>
            <a:off x="11102167" y="2687662"/>
            <a:ext cx="369143" cy="213335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9" name="Bilde 40">
            <a:extLst>
              <a:ext uri="{FF2B5EF4-FFF2-40B4-BE49-F238E27FC236}">
                <a16:creationId xmlns:a16="http://schemas.microsoft.com/office/drawing/2014/main" id="{604308B0-DA71-E060-3592-03F75468B35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11102168" y="1925115"/>
            <a:ext cx="369143" cy="224381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4" name="Bilde 41">
            <a:extLst>
              <a:ext uri="{FF2B5EF4-FFF2-40B4-BE49-F238E27FC236}">
                <a16:creationId xmlns:a16="http://schemas.microsoft.com/office/drawing/2014/main" id="{44060EEB-59B2-394E-3669-6BDA99CBE5B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61476" y="4381981"/>
            <a:ext cx="600762" cy="231619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6" name="Bilde 46">
            <a:extLst>
              <a:ext uri="{FF2B5EF4-FFF2-40B4-BE49-F238E27FC236}">
                <a16:creationId xmlns:a16="http://schemas.microsoft.com/office/drawing/2014/main" id="{29632D6E-1815-7AA9-4E08-AB08F9D4502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61476" y="5293492"/>
            <a:ext cx="629714" cy="20266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35060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(Gre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7A143000-0601-FF74-57D4-1BBFF0DFD103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rgbClr val="CD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/>
          </a:p>
        </p:txBody>
      </p:sp>
      <p:sp>
        <p:nvSpPr>
          <p:cNvPr id="13" name="Logo">
            <a:extLst>
              <a:ext uri="{FF2B5EF4-FFF2-40B4-BE49-F238E27FC236}">
                <a16:creationId xmlns:a16="http://schemas.microsoft.com/office/drawing/2014/main" id="{4CD94CDB-7F27-D7B8-ECAE-B22EDB7CF860}"/>
              </a:ext>
            </a:extLst>
          </p:cNvPr>
          <p:cNvSpPr txBox="1">
            <a:spLocks/>
          </p:cNvSpPr>
          <p:nvPr userDrawn="1"/>
        </p:nvSpPr>
        <p:spPr>
          <a:xfrm>
            <a:off x="11173619" y="0"/>
            <a:ext cx="736600" cy="879168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58079317-2862-C930-D1B2-76DAF709C737}"/>
              </a:ext>
            </a:extLst>
          </p:cNvPr>
          <p:cNvSpPr txBox="1">
            <a:spLocks/>
          </p:cNvSpPr>
          <p:nvPr userDrawn="1"/>
        </p:nvSpPr>
        <p:spPr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z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CC55FA-9983-59D0-E367-D79DF00EC0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45200" y="1479600"/>
            <a:ext cx="5765813" cy="469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648000" anchor="ctr" anchorCtr="0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Klikk</a:t>
            </a:r>
            <a:r>
              <a:rPr lang="en-GB" noProof="0" dirty="0"/>
              <a:t> på </a:t>
            </a:r>
            <a:r>
              <a:rPr lang="en-GB" noProof="0" dirty="0" err="1"/>
              <a:t>ikonet</a:t>
            </a:r>
            <a:r>
              <a:rPr lang="en-GB" noProof="0" dirty="0"/>
              <a:t> for å </a:t>
            </a:r>
            <a:r>
              <a:rPr lang="en-GB" noProof="0" dirty="0" err="1"/>
              <a:t>legge</a:t>
            </a:r>
            <a:r>
              <a:rPr lang="en-GB" noProof="0" dirty="0"/>
              <a:t> </a:t>
            </a:r>
            <a:r>
              <a:rPr lang="en-GB" noProof="0" dirty="0" err="1"/>
              <a:t>til</a:t>
            </a:r>
            <a:r>
              <a:rPr lang="en-GB" noProof="0" dirty="0"/>
              <a:t> et </a:t>
            </a:r>
            <a:r>
              <a:rPr lang="en-GB" noProof="0" dirty="0" err="1"/>
              <a:t>bilde</a:t>
            </a:r>
            <a:endParaRPr lang="en-GB" noProof="0" dirty="0"/>
          </a:p>
        </p:txBody>
      </p:sp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EA42969-ECAF-43CA-BED7-9886154B7183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96911" y="1479601"/>
            <a:ext cx="5138739" cy="619200"/>
          </a:xfrm>
        </p:spPr>
        <p:txBody>
          <a:bodyPr anchor="t"/>
          <a:lstStyle>
            <a:lvl1pPr algn="l"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Klikk</a:t>
            </a:r>
            <a:r>
              <a:rPr lang="en-GB" dirty="0"/>
              <a:t> for å </a:t>
            </a:r>
            <a:r>
              <a:rPr lang="en-GB" dirty="0" err="1"/>
              <a:t>legge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tittel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ED120-9E80-5452-0797-37D6B887ADAA}"/>
              </a:ext>
            </a:extLst>
          </p:cNvPr>
          <p:cNvSpPr>
            <a:spLocks noGrp="1"/>
          </p:cNvSpPr>
          <p:nvPr userDrawn="1"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883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7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Ikke bruk layout etter dette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561573"/>
            <a:ext cx="1135697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 dirty="0" err="1">
                <a:solidFill>
                  <a:schemeClr val="bg1"/>
                </a:solidFill>
              </a:rPr>
              <a:t>Hvis</a:t>
            </a:r>
            <a:r>
              <a:rPr lang="en-GB" sz="4400" b="0" noProof="0" dirty="0">
                <a:solidFill>
                  <a:schemeClr val="bg1"/>
                </a:solidFill>
              </a:rPr>
              <a:t> du ser </a:t>
            </a:r>
            <a:r>
              <a:rPr lang="en-GB" sz="4400" b="1" i="1" noProof="0" dirty="0" err="1">
                <a:solidFill>
                  <a:schemeClr val="bg1"/>
                </a:solidFill>
              </a:rPr>
              <a:t>andre</a:t>
            </a:r>
            <a:r>
              <a:rPr lang="en-GB" sz="4400" b="1" i="1" noProof="0" dirty="0">
                <a:solidFill>
                  <a:schemeClr val="bg1"/>
                </a:solidFill>
              </a:rPr>
              <a:t> layout </a:t>
            </a:r>
            <a:r>
              <a:rPr lang="en-GB" sz="4400" b="1" i="1" noProof="0" dirty="0" err="1">
                <a:solidFill>
                  <a:schemeClr val="bg1"/>
                </a:solidFill>
              </a:rPr>
              <a:t>etter</a:t>
            </a:r>
            <a:r>
              <a:rPr lang="en-GB" sz="4400" b="1" i="1" noProof="0" dirty="0">
                <a:solidFill>
                  <a:schemeClr val="bg1"/>
                </a:solidFill>
              </a:rPr>
              <a:t> </a:t>
            </a:r>
            <a:r>
              <a:rPr lang="en-GB" sz="4400" b="1" i="1" noProof="0" dirty="0" err="1">
                <a:solidFill>
                  <a:schemeClr val="bg1"/>
                </a:solidFill>
              </a:rPr>
              <a:t>dette</a:t>
            </a:r>
            <a:r>
              <a:rPr lang="en-GB" sz="4400" b="0" noProof="0" dirty="0">
                <a:solidFill>
                  <a:schemeClr val="bg1"/>
                </a:solidFill>
              </a:rPr>
              <a:t>, </a:t>
            </a:r>
            <a:br>
              <a:rPr lang="en-GB" sz="4400" b="0" noProof="0" dirty="0">
                <a:solidFill>
                  <a:schemeClr val="bg1"/>
                </a:solidFill>
              </a:rPr>
            </a:br>
            <a:r>
              <a:rPr lang="en-GB" sz="4400" b="0" i="0" noProof="0" dirty="0" err="1">
                <a:solidFill>
                  <a:schemeClr val="bg1"/>
                </a:solidFill>
              </a:rPr>
              <a:t>ikke</a:t>
            </a:r>
            <a:r>
              <a:rPr lang="en-GB" sz="4400" b="0" i="0" noProof="0" dirty="0">
                <a:solidFill>
                  <a:schemeClr val="bg1"/>
                </a:solidFill>
              </a:rPr>
              <a:t> bruk dem. 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GB" sz="4400" b="0" noProof="0" dirty="0">
                <a:solidFill>
                  <a:schemeClr val="bg1"/>
                </a:solidFill>
              </a:rPr>
              <a:t>Disse </a:t>
            </a:r>
            <a:r>
              <a:rPr lang="en-GB" sz="4400" b="0" noProof="0" dirty="0" err="1">
                <a:solidFill>
                  <a:schemeClr val="bg1"/>
                </a:solidFill>
              </a:rPr>
              <a:t>layoutene</a:t>
            </a:r>
            <a:r>
              <a:rPr lang="en-GB" sz="4400" b="0" noProof="0" dirty="0">
                <a:solidFill>
                  <a:schemeClr val="bg1"/>
                </a:solidFill>
              </a:rPr>
              <a:t> </a:t>
            </a:r>
            <a:r>
              <a:rPr lang="en-GB" sz="4400" b="1" i="1" noProof="0" dirty="0" err="1">
                <a:solidFill>
                  <a:schemeClr val="bg1"/>
                </a:solidFill>
              </a:rPr>
              <a:t>tilhører</a:t>
            </a:r>
            <a:r>
              <a:rPr lang="en-GB" sz="4400" b="1" i="1" noProof="0" dirty="0">
                <a:solidFill>
                  <a:schemeClr val="bg1"/>
                </a:solidFill>
              </a:rPr>
              <a:t> </a:t>
            </a:r>
            <a:r>
              <a:rPr lang="en-GB" sz="4400" b="1" i="1" noProof="0" dirty="0" err="1">
                <a:solidFill>
                  <a:schemeClr val="bg1"/>
                </a:solidFill>
              </a:rPr>
              <a:t>ikke</a:t>
            </a:r>
            <a:r>
              <a:rPr lang="en-GB" sz="4400" b="1" i="1" noProof="0" dirty="0">
                <a:solidFill>
                  <a:schemeClr val="bg1"/>
                </a:solidFill>
              </a:rPr>
              <a:t> </a:t>
            </a:r>
            <a:r>
              <a:rPr lang="en-GB" sz="4400" b="0" noProof="0" dirty="0" err="1">
                <a:solidFill>
                  <a:schemeClr val="bg1"/>
                </a:solidFill>
              </a:rPr>
              <a:t>vår</a:t>
            </a:r>
            <a:r>
              <a:rPr lang="en-GB" sz="4400" b="0" noProof="0" dirty="0">
                <a:solidFill>
                  <a:schemeClr val="bg1"/>
                </a:solidFill>
              </a:rPr>
              <a:t> mal. 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GB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nn-NO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nn-NO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72536" y="2986685"/>
            <a:ext cx="1015234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0" b="1" i="1" noProof="0" dirty="0">
                <a:solidFill>
                  <a:schemeClr val="bg1"/>
                </a:solidFill>
              </a:rPr>
              <a:t>Ikke bruk </a:t>
            </a:r>
            <a:r>
              <a:rPr lang="en-GB" sz="11000" b="1" i="1" noProof="0" dirty="0" err="1">
                <a:solidFill>
                  <a:schemeClr val="bg1"/>
                </a:solidFill>
              </a:rPr>
              <a:t>dem</a:t>
            </a:r>
            <a:r>
              <a:rPr lang="en-GB" sz="11000" b="1" i="1" noProof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432127"/>
            <a:ext cx="1135697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 dirty="0" err="1">
                <a:solidFill>
                  <a:schemeClr val="bg1"/>
                </a:solidFill>
              </a:rPr>
              <a:t>Pga</a:t>
            </a:r>
            <a:r>
              <a:rPr lang="en-GB" sz="2000" b="0" noProof="0" dirty="0">
                <a:solidFill>
                  <a:schemeClr val="bg1"/>
                </a:solidFill>
              </a:rPr>
              <a:t> PowerPoints standard </a:t>
            </a:r>
            <a:r>
              <a:rPr lang="en-GB" sz="2000" b="0" noProof="0" dirty="0" err="1">
                <a:solidFill>
                  <a:schemeClr val="bg1"/>
                </a:solidFill>
              </a:rPr>
              <a:t>Kopier</a:t>
            </a:r>
            <a:r>
              <a:rPr lang="en-GB" sz="2000" b="0" noProof="0" dirty="0">
                <a:solidFill>
                  <a:schemeClr val="bg1"/>
                </a:solidFill>
              </a:rPr>
              <a:t>/Lim inn-</a:t>
            </a:r>
            <a:r>
              <a:rPr lang="en-GB" sz="2000" b="0" noProof="0" dirty="0" err="1">
                <a:solidFill>
                  <a:schemeClr val="bg1"/>
                </a:solidFill>
              </a:rPr>
              <a:t>funksjonalitet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kan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resultere</a:t>
            </a:r>
            <a:r>
              <a:rPr lang="en-GB" sz="2000" b="0" noProof="0" dirty="0">
                <a:solidFill>
                  <a:schemeClr val="bg1"/>
                </a:solidFill>
              </a:rPr>
              <a:t> i </a:t>
            </a:r>
            <a:r>
              <a:rPr lang="en-GB" sz="2000" b="0" noProof="0" dirty="0" err="1">
                <a:solidFill>
                  <a:schemeClr val="bg1"/>
                </a:solidFill>
              </a:rPr>
              <a:t>flere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uønskede</a:t>
            </a:r>
            <a:r>
              <a:rPr lang="en-GB" sz="2000" b="0" noProof="0" dirty="0">
                <a:solidFill>
                  <a:schemeClr val="bg1"/>
                </a:solidFill>
              </a:rPr>
              <a:t> layout. OPPMERKSOMHET! </a:t>
            </a:r>
            <a:r>
              <a:rPr lang="en-GB" sz="2000" b="0" noProof="0" dirty="0" err="1">
                <a:solidFill>
                  <a:schemeClr val="bg1"/>
                </a:solidFill>
              </a:rPr>
              <a:t>Layouter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etter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dette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kan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inneholde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potensielt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konfidensiell</a:t>
            </a:r>
            <a:r>
              <a:rPr lang="en-GB" sz="2000" b="0" noProof="0" dirty="0">
                <a:solidFill>
                  <a:schemeClr val="bg1"/>
                </a:solidFill>
              </a:rPr>
              <a:t> </a:t>
            </a:r>
            <a:r>
              <a:rPr lang="en-GB" sz="2000" b="0" noProof="0" dirty="0" err="1">
                <a:solidFill>
                  <a:schemeClr val="bg1"/>
                </a:solidFill>
              </a:rPr>
              <a:t>informasjon</a:t>
            </a:r>
            <a:r>
              <a:rPr lang="en-GB" sz="2000" b="0" noProof="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16F02AC0-8835-4687-9809-625BC7974E0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D1A22AB2-7BDC-430E-9D10-44C64737618D}" type="datetime4">
              <a:rPr lang="en-GB" smtClean="0"/>
              <a:t>09 September 2026</a:t>
            </a:fld>
            <a:endParaRPr lang="en-GB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06D6C9CE-4F2C-454C-BB55-801B8D39FB8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475F42F-AD98-4F3B-A294-8047E72ED3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6598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55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9" Type="http://schemas.openxmlformats.org/officeDocument/2006/relationships/slideLayout" Target="../slideLayouts/slideLayout84.xml"/><Relationship Id="rId21" Type="http://schemas.openxmlformats.org/officeDocument/2006/relationships/slideLayout" Target="../slideLayouts/slideLayout66.xml"/><Relationship Id="rId34" Type="http://schemas.openxmlformats.org/officeDocument/2006/relationships/slideLayout" Target="../slideLayouts/slideLayout79.xml"/><Relationship Id="rId42" Type="http://schemas.openxmlformats.org/officeDocument/2006/relationships/slideLayout" Target="../slideLayouts/slideLayout87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37" Type="http://schemas.openxmlformats.org/officeDocument/2006/relationships/slideLayout" Target="../slideLayouts/slideLayout82.xml"/><Relationship Id="rId40" Type="http://schemas.openxmlformats.org/officeDocument/2006/relationships/slideLayout" Target="../slideLayouts/slideLayout85.xml"/><Relationship Id="rId45" Type="http://schemas.openxmlformats.org/officeDocument/2006/relationships/slideLayout" Target="../slideLayouts/slideLayout90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36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4" Type="http://schemas.openxmlformats.org/officeDocument/2006/relationships/slideLayout" Target="../slideLayouts/slideLayout89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Relationship Id="rId35" Type="http://schemas.openxmlformats.org/officeDocument/2006/relationships/slideLayout" Target="../slideLayouts/slideLayout80.xml"/><Relationship Id="rId43" Type="http://schemas.openxmlformats.org/officeDocument/2006/relationships/slideLayout" Target="../slideLayouts/slideLayout88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38" Type="http://schemas.openxmlformats.org/officeDocument/2006/relationships/slideLayout" Target="../slideLayouts/slideLayout83.xml"/><Relationship Id="rId4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65.xml"/><Relationship Id="rId41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9899967" cy="7540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6913" y="1483360"/>
            <a:ext cx="10796588" cy="44126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n-NO" noProof="0"/>
              <a:t>Level 1</a:t>
            </a:r>
          </a:p>
          <a:p>
            <a:pPr lvl="0"/>
            <a:r>
              <a:rPr lang="nn-NO" noProof="0" err="1"/>
              <a:t>sdf</a:t>
            </a:r>
            <a:r>
              <a:rPr lang="nn-NO" noProof="0"/>
              <a:t>     </a:t>
            </a:r>
          </a:p>
          <a:p>
            <a:pPr lvl="1"/>
            <a:r>
              <a:rPr lang="nn-NO" noProof="0"/>
              <a:t>Level 2</a:t>
            </a:r>
          </a:p>
          <a:p>
            <a:pPr lvl="1"/>
            <a:r>
              <a:rPr lang="nn-NO" noProof="0" err="1"/>
              <a:t>Asd</a:t>
            </a:r>
            <a:r>
              <a:rPr lang="nn-NO" noProof="0"/>
              <a:t> </a:t>
            </a:r>
          </a:p>
          <a:p>
            <a:pPr lvl="2"/>
            <a:r>
              <a:rPr lang="nn-NO" noProof="0"/>
              <a:t>Level 3</a:t>
            </a:r>
          </a:p>
          <a:p>
            <a:pPr lvl="2"/>
            <a:r>
              <a:rPr lang="nn-NO" noProof="0" err="1"/>
              <a:t>Sdf</a:t>
            </a:r>
            <a:endParaRPr lang="nn-NO" noProof="0"/>
          </a:p>
          <a:p>
            <a:pPr lvl="2"/>
            <a:endParaRPr lang="nn-NO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400" y="6554934"/>
            <a:ext cx="417513" cy="109537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D230C660-F19C-4BE7-263B-DB084649CA19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173619" y="0"/>
            <a:ext cx="736600" cy="879168"/>
          </a:xfrm>
          <a:prstGeom prst="rect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/>
              <a:t> 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67007074-9F1D-7389-1967-82C4C5DB1122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/>
              <a:t> 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2126C5-23B6-F1F2-CA0B-1EBFF499D190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747" y="6322825"/>
            <a:ext cx="612000" cy="48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856" r:id="rId2"/>
    <p:sldLayoutId id="2147483855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86" r:id="rId9"/>
    <p:sldLayoutId id="2147483887" r:id="rId10"/>
    <p:sldLayoutId id="2147483732" r:id="rId11"/>
    <p:sldLayoutId id="2147483874" r:id="rId12"/>
    <p:sldLayoutId id="2147483807" r:id="rId13"/>
    <p:sldLayoutId id="2147483875" r:id="rId14"/>
    <p:sldLayoutId id="2147483808" r:id="rId15"/>
    <p:sldLayoutId id="2147483876" r:id="rId16"/>
    <p:sldLayoutId id="2147483755" r:id="rId17"/>
    <p:sldLayoutId id="2147483877" r:id="rId18"/>
    <p:sldLayoutId id="2147483853" r:id="rId19"/>
    <p:sldLayoutId id="2147483878" r:id="rId20"/>
    <p:sldLayoutId id="2147483852" r:id="rId21"/>
    <p:sldLayoutId id="2147483879" r:id="rId22"/>
    <p:sldLayoutId id="2147483850" r:id="rId23"/>
    <p:sldLayoutId id="2147483880" r:id="rId24"/>
    <p:sldLayoutId id="2147483809" r:id="rId25"/>
    <p:sldLayoutId id="2147483881" r:id="rId26"/>
    <p:sldLayoutId id="2147483854" r:id="rId27"/>
    <p:sldLayoutId id="2147483882" r:id="rId28"/>
    <p:sldLayoutId id="2147483863" r:id="rId29"/>
    <p:sldLayoutId id="2147483867" r:id="rId30"/>
    <p:sldLayoutId id="2147483868" r:id="rId31"/>
    <p:sldLayoutId id="2147483869" r:id="rId32"/>
    <p:sldLayoutId id="2147483870" r:id="rId33"/>
    <p:sldLayoutId id="2147483871" r:id="rId34"/>
    <p:sldLayoutId id="2147483872" r:id="rId35"/>
    <p:sldLayoutId id="2147483873" r:id="rId36"/>
    <p:sldLayoutId id="2147483743" r:id="rId37"/>
    <p:sldLayoutId id="2147483888" r:id="rId38"/>
    <p:sldLayoutId id="2147483744" r:id="rId39"/>
    <p:sldLayoutId id="2147483889" r:id="rId40"/>
    <p:sldLayoutId id="2147483885" r:id="rId41"/>
    <p:sldLayoutId id="2147483890" r:id="rId42"/>
    <p:sldLayoutId id="2147483884" r:id="rId43"/>
    <p:sldLayoutId id="2147483834" r:id="rId44"/>
    <p:sldLayoutId id="2147483883" r:id="rId45"/>
  </p:sldLayoutIdLst>
  <p:hf hdr="0" ft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ABC Favorit Book" panose="020B0404030202060203" pitchFamily="34" charset="0"/>
        <a:buChar char="—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987425" indent="-2667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2400" b="1" kern="1200" baseline="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ABC Favorit Book" panose="020B0404030202060203" pitchFamily="34" charset="0"/>
        <a:buChar char="—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b="1" kern="1200" baseline="0">
          <a:solidFill>
            <a:schemeClr val="tx2"/>
          </a:solidFill>
          <a:latin typeface="+mj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600" kern="1200" baseline="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9" userDrawn="1">
          <p15:clr>
            <a:srgbClr val="FBAE40"/>
          </p15:clr>
        </p15:guide>
        <p15:guide id="2" pos="705" userDrawn="1">
          <p15:clr>
            <a:srgbClr val="A4A4A4"/>
          </p15:clr>
        </p15:guide>
        <p15:guide id="3" orient="horz" pos="428" userDrawn="1">
          <p15:clr>
            <a:srgbClr val="FBAE40"/>
          </p15:clr>
        </p15:guide>
        <p15:guide id="4" orient="horz" pos="3891" userDrawn="1">
          <p15:clr>
            <a:srgbClr val="FBAE40"/>
          </p15:clr>
        </p15:guide>
        <p15:guide id="5" pos="1034" userDrawn="1">
          <p15:clr>
            <a:srgbClr val="A4A4A4"/>
          </p15:clr>
        </p15:guide>
        <p15:guide id="6" pos="1299" userDrawn="1">
          <p15:clr>
            <a:srgbClr val="A4A4A4"/>
          </p15:clr>
        </p15:guide>
        <p15:guide id="7" pos="1628" userDrawn="1">
          <p15:clr>
            <a:srgbClr val="A4A4A4"/>
          </p15:clr>
        </p15:guide>
        <p15:guide id="8" pos="1893" userDrawn="1">
          <p15:clr>
            <a:srgbClr val="A4A4A4"/>
          </p15:clr>
        </p15:guide>
        <p15:guide id="9" pos="2222" userDrawn="1">
          <p15:clr>
            <a:srgbClr val="A4A4A4"/>
          </p15:clr>
        </p15:guide>
        <p15:guide id="10" pos="2487" userDrawn="1">
          <p15:clr>
            <a:srgbClr val="A4A4A4"/>
          </p15:clr>
        </p15:guide>
        <p15:guide id="11" pos="2816" userDrawn="1">
          <p15:clr>
            <a:srgbClr val="A4A4A4"/>
          </p15:clr>
        </p15:guide>
        <p15:guide id="12" pos="3081" userDrawn="1">
          <p15:clr>
            <a:srgbClr val="A4A4A4"/>
          </p15:clr>
        </p15:guide>
        <p15:guide id="13" pos="3410" userDrawn="1">
          <p15:clr>
            <a:srgbClr val="A4A4A4"/>
          </p15:clr>
        </p15:guide>
        <p15:guide id="14" pos="3675" userDrawn="1">
          <p15:clr>
            <a:srgbClr val="A4A4A4"/>
          </p15:clr>
        </p15:guide>
        <p15:guide id="15" pos="4004" userDrawn="1">
          <p15:clr>
            <a:srgbClr val="A4A4A4"/>
          </p15:clr>
        </p15:guide>
        <p15:guide id="16" pos="4269" userDrawn="1">
          <p15:clr>
            <a:srgbClr val="A4A4A4"/>
          </p15:clr>
        </p15:guide>
        <p15:guide id="17" pos="4598" userDrawn="1">
          <p15:clr>
            <a:srgbClr val="A4A4A4"/>
          </p15:clr>
        </p15:guide>
        <p15:guide id="18" pos="4863" userDrawn="1">
          <p15:clr>
            <a:srgbClr val="A4A4A4"/>
          </p15:clr>
        </p15:guide>
        <p15:guide id="19" pos="5192" userDrawn="1">
          <p15:clr>
            <a:srgbClr val="A4A4A4"/>
          </p15:clr>
        </p15:guide>
        <p15:guide id="20" pos="5457" userDrawn="1">
          <p15:clr>
            <a:srgbClr val="A4A4A4"/>
          </p15:clr>
        </p15:guide>
        <p15:guide id="21" pos="5786" userDrawn="1">
          <p15:clr>
            <a:srgbClr val="A4A4A4"/>
          </p15:clr>
        </p15:guide>
        <p15:guide id="22" pos="6051" userDrawn="1">
          <p15:clr>
            <a:srgbClr val="A4A4A4"/>
          </p15:clr>
        </p15:guide>
        <p15:guide id="23" pos="6380" userDrawn="1">
          <p15:clr>
            <a:srgbClr val="A4A4A4"/>
          </p15:clr>
        </p15:guide>
        <p15:guide id="24" pos="6645" userDrawn="1">
          <p15:clr>
            <a:srgbClr val="A4A4A4"/>
          </p15:clr>
        </p15:guide>
        <p15:guide id="25" pos="6974" userDrawn="1">
          <p15:clr>
            <a:srgbClr val="A4A4A4"/>
          </p15:clr>
        </p15:guide>
        <p15:guide id="26" pos="7240" userDrawn="1">
          <p15:clr>
            <a:srgbClr val="FBAE40"/>
          </p15:clr>
        </p15:guide>
        <p15:guide id="27" pos="176" userDrawn="1">
          <p15:clr>
            <a:srgbClr val="F26B43"/>
          </p15:clr>
        </p15:guide>
        <p15:guide id="28" pos="7503" userDrawn="1">
          <p15:clr>
            <a:srgbClr val="F26B43"/>
          </p15:clr>
        </p15:guide>
        <p15:guide id="29" orient="horz" pos="176" userDrawn="1">
          <p15:clr>
            <a:srgbClr val="F26B43"/>
          </p15:clr>
        </p15:guide>
        <p15:guide id="30" orient="horz" pos="4143" userDrawn="1">
          <p15:clr>
            <a:srgbClr val="F26B43"/>
          </p15:clr>
        </p15:guide>
        <p15:guide id="31" orient="horz" pos="1154" userDrawn="1">
          <p15:clr>
            <a:srgbClr val="A4A3A4"/>
          </p15:clr>
        </p15:guide>
        <p15:guide id="32" orient="horz" pos="1483" userDrawn="1">
          <p15:clr>
            <a:srgbClr val="A4A3A4"/>
          </p15:clr>
        </p15:guide>
        <p15:guide id="33" orient="horz" pos="3714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9899967" cy="7540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6913" y="1483360"/>
            <a:ext cx="10796588" cy="44126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n-NO" noProof="0"/>
              <a:t>Level 1</a:t>
            </a:r>
          </a:p>
          <a:p>
            <a:pPr lvl="0"/>
            <a:r>
              <a:rPr lang="nn-NO" noProof="0" err="1"/>
              <a:t>sdf</a:t>
            </a:r>
            <a:r>
              <a:rPr lang="nn-NO" noProof="0"/>
              <a:t>     </a:t>
            </a:r>
          </a:p>
          <a:p>
            <a:pPr lvl="1"/>
            <a:r>
              <a:rPr lang="nn-NO" noProof="0"/>
              <a:t>Level 2</a:t>
            </a:r>
          </a:p>
          <a:p>
            <a:pPr lvl="1"/>
            <a:r>
              <a:rPr lang="nn-NO" noProof="0" err="1"/>
              <a:t>Asd</a:t>
            </a:r>
            <a:r>
              <a:rPr lang="nn-NO" noProof="0"/>
              <a:t> </a:t>
            </a:r>
          </a:p>
          <a:p>
            <a:pPr lvl="2"/>
            <a:r>
              <a:rPr lang="nn-NO" noProof="0"/>
              <a:t>Level 3</a:t>
            </a:r>
          </a:p>
          <a:p>
            <a:pPr lvl="2"/>
            <a:r>
              <a:rPr lang="nn-NO" noProof="0" err="1"/>
              <a:t>Sdf</a:t>
            </a:r>
            <a:endParaRPr lang="nn-NO" noProof="0"/>
          </a:p>
          <a:p>
            <a:pPr lvl="2"/>
            <a:endParaRPr lang="nn-NO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400" y="6554934"/>
            <a:ext cx="417513" cy="109537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D230C660-F19C-4BE7-263B-DB084649CA19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173619" y="0"/>
            <a:ext cx="736600" cy="879168"/>
          </a:xfrm>
          <a:prstGeom prst="rect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/>
              <a:t> 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67007074-9F1D-7389-1967-82C4C5DB1122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11332939" y="383824"/>
            <a:ext cx="417961" cy="375095"/>
          </a:xfrm>
          <a:custGeom>
            <a:avLst/>
            <a:gdLst>
              <a:gd name="connsiteX0" fmla="*/ 804056 w 937233"/>
              <a:gd name="connsiteY0" fmla="*/ 685676 h 841111"/>
              <a:gd name="connsiteX1" fmla="*/ 937233 w 937233"/>
              <a:gd name="connsiteY1" fmla="*/ 685676 h 841111"/>
              <a:gd name="connsiteX2" fmla="*/ 937233 w 937233"/>
              <a:gd name="connsiteY2" fmla="*/ 712248 h 841111"/>
              <a:gd name="connsiteX3" fmla="*/ 844985 w 937233"/>
              <a:gd name="connsiteY3" fmla="*/ 712248 h 841111"/>
              <a:gd name="connsiteX4" fmla="*/ 844985 w 937233"/>
              <a:gd name="connsiteY4" fmla="*/ 748493 h 841111"/>
              <a:gd name="connsiteX5" fmla="*/ 927480 w 937233"/>
              <a:gd name="connsiteY5" fmla="*/ 748493 h 841111"/>
              <a:gd name="connsiteX6" fmla="*/ 927480 w 937233"/>
              <a:gd name="connsiteY6" fmla="*/ 775589 h 841111"/>
              <a:gd name="connsiteX7" fmla="*/ 844985 w 937233"/>
              <a:gd name="connsiteY7" fmla="*/ 775589 h 841111"/>
              <a:gd name="connsiteX8" fmla="*/ 844985 w 937233"/>
              <a:gd name="connsiteY8" fmla="*/ 839104 h 841111"/>
              <a:gd name="connsiteX9" fmla="*/ 804056 w 937233"/>
              <a:gd name="connsiteY9" fmla="*/ 839104 h 841111"/>
              <a:gd name="connsiteX10" fmla="*/ 645160 w 937233"/>
              <a:gd name="connsiteY10" fmla="*/ 685676 h 841111"/>
              <a:gd name="connsiteX11" fmla="*/ 777234 w 937233"/>
              <a:gd name="connsiteY11" fmla="*/ 685676 h 841111"/>
              <a:gd name="connsiteX12" fmla="*/ 777234 w 937233"/>
              <a:gd name="connsiteY12" fmla="*/ 712248 h 841111"/>
              <a:gd name="connsiteX13" fmla="*/ 686146 w 937233"/>
              <a:gd name="connsiteY13" fmla="*/ 712248 h 841111"/>
              <a:gd name="connsiteX14" fmla="*/ 686146 w 937233"/>
              <a:gd name="connsiteY14" fmla="*/ 746453 h 841111"/>
              <a:gd name="connsiteX15" fmla="*/ 768177 w 937233"/>
              <a:gd name="connsiteY15" fmla="*/ 746453 h 841111"/>
              <a:gd name="connsiteX16" fmla="*/ 768177 w 937233"/>
              <a:gd name="connsiteY16" fmla="*/ 773549 h 841111"/>
              <a:gd name="connsiteX17" fmla="*/ 686146 w 937233"/>
              <a:gd name="connsiteY17" fmla="*/ 773549 h 841111"/>
              <a:gd name="connsiteX18" fmla="*/ 686146 w 937233"/>
              <a:gd name="connsiteY18" fmla="*/ 811950 h 841111"/>
              <a:gd name="connsiteX19" fmla="*/ 777060 w 937233"/>
              <a:gd name="connsiteY19" fmla="*/ 811950 h 841111"/>
              <a:gd name="connsiteX20" fmla="*/ 777060 w 937233"/>
              <a:gd name="connsiteY20" fmla="*/ 839104 h 841111"/>
              <a:gd name="connsiteX21" fmla="*/ 645160 w 937233"/>
              <a:gd name="connsiteY21" fmla="*/ 839104 h 841111"/>
              <a:gd name="connsiteX22" fmla="*/ 461243 w 937233"/>
              <a:gd name="connsiteY22" fmla="*/ 685676 h 841111"/>
              <a:gd name="connsiteX23" fmla="*/ 624203 w 937233"/>
              <a:gd name="connsiteY23" fmla="*/ 685676 h 841111"/>
              <a:gd name="connsiteX24" fmla="*/ 624203 w 937233"/>
              <a:gd name="connsiteY24" fmla="*/ 712772 h 841111"/>
              <a:gd name="connsiteX25" fmla="*/ 563593 w 937233"/>
              <a:gd name="connsiteY25" fmla="*/ 712772 h 841111"/>
              <a:gd name="connsiteX26" fmla="*/ 563593 w 937233"/>
              <a:gd name="connsiteY26" fmla="*/ 839104 h 841111"/>
              <a:gd name="connsiteX27" fmla="*/ 522316 w 937233"/>
              <a:gd name="connsiteY27" fmla="*/ 839104 h 841111"/>
              <a:gd name="connsiteX28" fmla="*/ 522316 w 937233"/>
              <a:gd name="connsiteY28" fmla="*/ 712772 h 841111"/>
              <a:gd name="connsiteX29" fmla="*/ 461243 w 937233"/>
              <a:gd name="connsiteY29" fmla="*/ 712772 h 841111"/>
              <a:gd name="connsiteX30" fmla="*/ 266819 w 937233"/>
              <a:gd name="connsiteY30" fmla="*/ 685676 h 841111"/>
              <a:gd name="connsiteX31" fmla="*/ 306296 w 937233"/>
              <a:gd name="connsiteY31" fmla="*/ 685676 h 841111"/>
              <a:gd name="connsiteX32" fmla="*/ 399126 w 937233"/>
              <a:gd name="connsiteY32" fmla="*/ 781532 h 841111"/>
              <a:gd name="connsiteX33" fmla="*/ 399126 w 937233"/>
              <a:gd name="connsiteY33" fmla="*/ 685676 h 841111"/>
              <a:gd name="connsiteX34" fmla="*/ 440634 w 937233"/>
              <a:gd name="connsiteY34" fmla="*/ 685676 h 841111"/>
              <a:gd name="connsiteX35" fmla="*/ 440634 w 937233"/>
              <a:gd name="connsiteY35" fmla="*/ 839104 h 841111"/>
              <a:gd name="connsiteX36" fmla="*/ 405918 w 937233"/>
              <a:gd name="connsiteY36" fmla="*/ 839104 h 841111"/>
              <a:gd name="connsiteX37" fmla="*/ 309779 w 937233"/>
              <a:gd name="connsiteY37" fmla="*/ 738237 h 841111"/>
              <a:gd name="connsiteX38" fmla="*/ 309779 w 937233"/>
              <a:gd name="connsiteY38" fmla="*/ 839104 h 841111"/>
              <a:gd name="connsiteX39" fmla="*/ 266819 w 937233"/>
              <a:gd name="connsiteY39" fmla="*/ 839104 h 841111"/>
              <a:gd name="connsiteX40" fmla="*/ 182524 w 937233"/>
              <a:gd name="connsiteY40" fmla="*/ 685676 h 841111"/>
              <a:gd name="connsiteX41" fmla="*/ 223976 w 937233"/>
              <a:gd name="connsiteY41" fmla="*/ 685676 h 841111"/>
              <a:gd name="connsiteX42" fmla="*/ 223976 w 937233"/>
              <a:gd name="connsiteY42" fmla="*/ 839104 h 841111"/>
              <a:gd name="connsiteX43" fmla="*/ 182524 w 937233"/>
              <a:gd name="connsiteY43" fmla="*/ 839104 h 841111"/>
              <a:gd name="connsiteX44" fmla="*/ 72568 w 937233"/>
              <a:gd name="connsiteY44" fmla="*/ 683637 h 841111"/>
              <a:gd name="connsiteX45" fmla="*/ 139272 w 937233"/>
              <a:gd name="connsiteY45" fmla="*/ 695582 h 841111"/>
              <a:gd name="connsiteX46" fmla="*/ 139272 w 937233"/>
              <a:gd name="connsiteY46" fmla="*/ 725475 h 841111"/>
              <a:gd name="connsiteX47" fmla="*/ 76864 w 937233"/>
              <a:gd name="connsiteY47" fmla="*/ 711782 h 841111"/>
              <a:gd name="connsiteX48" fmla="*/ 46444 w 937233"/>
              <a:gd name="connsiteY48" fmla="*/ 725883 h 841111"/>
              <a:gd name="connsiteX49" fmla="*/ 145658 w 937233"/>
              <a:gd name="connsiteY49" fmla="*/ 797615 h 841111"/>
              <a:gd name="connsiteX50" fmla="*/ 72568 w 937233"/>
              <a:gd name="connsiteY50" fmla="*/ 841085 h 841111"/>
              <a:gd name="connsiteX51" fmla="*/ 1509 w 937233"/>
              <a:gd name="connsiteY51" fmla="*/ 826285 h 841111"/>
              <a:gd name="connsiteX52" fmla="*/ 1509 w 937233"/>
              <a:gd name="connsiteY52" fmla="*/ 793187 h 841111"/>
              <a:gd name="connsiteX53" fmla="*/ 68795 w 937233"/>
              <a:gd name="connsiteY53" fmla="*/ 812999 h 841111"/>
              <a:gd name="connsiteX54" fmla="*/ 98692 w 937233"/>
              <a:gd name="connsiteY54" fmla="*/ 795226 h 841111"/>
              <a:gd name="connsiteX55" fmla="*/ 0 w 937233"/>
              <a:gd name="connsiteY55" fmla="*/ 724136 h 841111"/>
              <a:gd name="connsiteX56" fmla="*/ 72568 w 937233"/>
              <a:gd name="connsiteY56" fmla="*/ 683637 h 841111"/>
              <a:gd name="connsiteX57" fmla="*/ 486414 w 937233"/>
              <a:gd name="connsiteY57" fmla="*/ 384595 h 841111"/>
              <a:gd name="connsiteX58" fmla="*/ 486265 w 937233"/>
              <a:gd name="connsiteY58" fmla="*/ 384998 h 841111"/>
              <a:gd name="connsiteX59" fmla="*/ 485975 w 937233"/>
              <a:gd name="connsiteY59" fmla="*/ 384707 h 841111"/>
              <a:gd name="connsiteX60" fmla="*/ 468558 w 937233"/>
              <a:gd name="connsiteY60" fmla="*/ 140376 h 841111"/>
              <a:gd name="connsiteX61" fmla="*/ 602084 w 937233"/>
              <a:gd name="connsiteY61" fmla="*/ 262745 h 841111"/>
              <a:gd name="connsiteX62" fmla="*/ 543303 w 937233"/>
              <a:gd name="connsiteY62" fmla="*/ 370075 h 841111"/>
              <a:gd name="connsiteX63" fmla="*/ 486414 w 937233"/>
              <a:gd name="connsiteY63" fmla="*/ 384595 h 841111"/>
              <a:gd name="connsiteX64" fmla="*/ 503681 w 937233"/>
              <a:gd name="connsiteY64" fmla="*/ 337683 h 841111"/>
              <a:gd name="connsiteX65" fmla="*/ 468849 w 937233"/>
              <a:gd name="connsiteY65" fmla="*/ 263037 h 841111"/>
              <a:gd name="connsiteX66" fmla="*/ 434016 w 937233"/>
              <a:gd name="connsiteY66" fmla="*/ 188333 h 841111"/>
              <a:gd name="connsiteX67" fmla="*/ 451142 w 937233"/>
              <a:gd name="connsiteY67" fmla="*/ 141017 h 841111"/>
              <a:gd name="connsiteX68" fmla="*/ 468558 w 937233"/>
              <a:gd name="connsiteY68" fmla="*/ 140376 h 841111"/>
              <a:gd name="connsiteX69" fmla="*/ 472565 w 937233"/>
              <a:gd name="connsiteY69" fmla="*/ 82861 h 841111"/>
              <a:gd name="connsiteX70" fmla="*/ 461708 w 937233"/>
              <a:gd name="connsiteY70" fmla="*/ 111997 h 841111"/>
              <a:gd name="connsiteX71" fmla="*/ 297007 w 937233"/>
              <a:gd name="connsiteY71" fmla="*/ 277604 h 841111"/>
              <a:gd name="connsiteX72" fmla="*/ 465366 w 937233"/>
              <a:gd name="connsiteY72" fmla="*/ 443268 h 841111"/>
              <a:gd name="connsiteX73" fmla="*/ 475990 w 937233"/>
              <a:gd name="connsiteY73" fmla="*/ 414132 h 841111"/>
              <a:gd name="connsiteX74" fmla="*/ 640632 w 937233"/>
              <a:gd name="connsiteY74" fmla="*/ 248526 h 841111"/>
              <a:gd name="connsiteX75" fmla="*/ 472565 w 937233"/>
              <a:gd name="connsiteY75" fmla="*/ 82861 h 841111"/>
              <a:gd name="connsiteX76" fmla="*/ 468733 w 937233"/>
              <a:gd name="connsiteY76" fmla="*/ 68352 h 841111"/>
              <a:gd name="connsiteX77" fmla="*/ 675813 w 937233"/>
              <a:gd name="connsiteY77" fmla="*/ 262977 h 841111"/>
              <a:gd name="connsiteX78" fmla="*/ 468733 w 937233"/>
              <a:gd name="connsiteY78" fmla="*/ 457661 h 841111"/>
              <a:gd name="connsiteX79" fmla="*/ 261594 w 937233"/>
              <a:gd name="connsiteY79" fmla="*/ 262977 h 841111"/>
              <a:gd name="connsiteX80" fmla="*/ 468733 w 937233"/>
              <a:gd name="connsiteY80" fmla="*/ 68352 h 841111"/>
              <a:gd name="connsiteX81" fmla="*/ 496714 w 937233"/>
              <a:gd name="connsiteY81" fmla="*/ 15325 h 841111"/>
              <a:gd name="connsiteX82" fmla="*/ 486322 w 937233"/>
              <a:gd name="connsiteY82" fmla="*/ 43937 h 841111"/>
              <a:gd name="connsiteX83" fmla="*/ 468906 w 937233"/>
              <a:gd name="connsiteY83" fmla="*/ 43587 h 841111"/>
              <a:gd name="connsiteX84" fmla="*/ 226354 w 937233"/>
              <a:gd name="connsiteY84" fmla="*/ 277662 h 841111"/>
              <a:gd name="connsiteX85" fmla="*/ 440866 w 937233"/>
              <a:gd name="connsiteY85" fmla="*/ 510746 h 841111"/>
              <a:gd name="connsiteX86" fmla="*/ 450967 w 937233"/>
              <a:gd name="connsiteY86" fmla="*/ 482136 h 841111"/>
              <a:gd name="connsiteX87" fmla="*/ 468674 w 937233"/>
              <a:gd name="connsiteY87" fmla="*/ 482485 h 841111"/>
              <a:gd name="connsiteX88" fmla="*/ 711168 w 937233"/>
              <a:gd name="connsiteY88" fmla="*/ 248410 h 841111"/>
              <a:gd name="connsiteX89" fmla="*/ 496714 w 937233"/>
              <a:gd name="connsiteY89" fmla="*/ 15325 h 841111"/>
              <a:gd name="connsiteX90" fmla="*/ 468732 w 937233"/>
              <a:gd name="connsiteY90" fmla="*/ 0 h 841111"/>
              <a:gd name="connsiteX91" fmla="*/ 741240 w 937233"/>
              <a:gd name="connsiteY91" fmla="*/ 262977 h 841111"/>
              <a:gd name="connsiteX92" fmla="*/ 468732 w 937233"/>
              <a:gd name="connsiteY92" fmla="*/ 526014 h 841111"/>
              <a:gd name="connsiteX93" fmla="*/ 196224 w 937233"/>
              <a:gd name="connsiteY93" fmla="*/ 262977 h 841111"/>
              <a:gd name="connsiteX94" fmla="*/ 468732 w 937233"/>
              <a:gd name="connsiteY94" fmla="*/ 0 h 8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37233" h="841111">
                <a:moveTo>
                  <a:pt x="804056" y="685676"/>
                </a:moveTo>
                <a:lnTo>
                  <a:pt x="937233" y="685676"/>
                </a:lnTo>
                <a:lnTo>
                  <a:pt x="937233" y="712248"/>
                </a:lnTo>
                <a:lnTo>
                  <a:pt x="844985" y="712248"/>
                </a:lnTo>
                <a:lnTo>
                  <a:pt x="844985" y="748493"/>
                </a:lnTo>
                <a:lnTo>
                  <a:pt x="927480" y="748493"/>
                </a:lnTo>
                <a:lnTo>
                  <a:pt x="927480" y="775589"/>
                </a:lnTo>
                <a:lnTo>
                  <a:pt x="844985" y="775589"/>
                </a:lnTo>
                <a:lnTo>
                  <a:pt x="844985" y="839104"/>
                </a:lnTo>
                <a:lnTo>
                  <a:pt x="804056" y="839104"/>
                </a:lnTo>
                <a:close/>
                <a:moveTo>
                  <a:pt x="645160" y="685676"/>
                </a:moveTo>
                <a:lnTo>
                  <a:pt x="777234" y="685676"/>
                </a:lnTo>
                <a:lnTo>
                  <a:pt x="777234" y="712248"/>
                </a:lnTo>
                <a:lnTo>
                  <a:pt x="686146" y="712248"/>
                </a:lnTo>
                <a:lnTo>
                  <a:pt x="686146" y="746453"/>
                </a:lnTo>
                <a:lnTo>
                  <a:pt x="768177" y="746453"/>
                </a:lnTo>
                <a:lnTo>
                  <a:pt x="768177" y="773549"/>
                </a:lnTo>
                <a:lnTo>
                  <a:pt x="686146" y="773549"/>
                </a:lnTo>
                <a:lnTo>
                  <a:pt x="686146" y="811950"/>
                </a:lnTo>
                <a:lnTo>
                  <a:pt x="777060" y="811950"/>
                </a:lnTo>
                <a:lnTo>
                  <a:pt x="777060" y="839104"/>
                </a:lnTo>
                <a:lnTo>
                  <a:pt x="645160" y="839104"/>
                </a:lnTo>
                <a:close/>
                <a:moveTo>
                  <a:pt x="461243" y="685676"/>
                </a:moveTo>
                <a:lnTo>
                  <a:pt x="624203" y="685676"/>
                </a:lnTo>
                <a:lnTo>
                  <a:pt x="624203" y="712772"/>
                </a:lnTo>
                <a:lnTo>
                  <a:pt x="563593" y="712772"/>
                </a:lnTo>
                <a:lnTo>
                  <a:pt x="563593" y="839104"/>
                </a:lnTo>
                <a:lnTo>
                  <a:pt x="522316" y="839104"/>
                </a:lnTo>
                <a:lnTo>
                  <a:pt x="522316" y="712772"/>
                </a:lnTo>
                <a:lnTo>
                  <a:pt x="461243" y="712772"/>
                </a:lnTo>
                <a:close/>
                <a:moveTo>
                  <a:pt x="266819" y="685676"/>
                </a:moveTo>
                <a:lnTo>
                  <a:pt x="306296" y="685676"/>
                </a:lnTo>
                <a:lnTo>
                  <a:pt x="399126" y="781532"/>
                </a:lnTo>
                <a:lnTo>
                  <a:pt x="399126" y="685676"/>
                </a:lnTo>
                <a:lnTo>
                  <a:pt x="440634" y="685676"/>
                </a:lnTo>
                <a:lnTo>
                  <a:pt x="440634" y="839104"/>
                </a:lnTo>
                <a:lnTo>
                  <a:pt x="405918" y="839104"/>
                </a:lnTo>
                <a:lnTo>
                  <a:pt x="309779" y="738237"/>
                </a:lnTo>
                <a:lnTo>
                  <a:pt x="309779" y="839104"/>
                </a:lnTo>
                <a:lnTo>
                  <a:pt x="266819" y="839104"/>
                </a:lnTo>
                <a:close/>
                <a:moveTo>
                  <a:pt x="182524" y="685676"/>
                </a:moveTo>
                <a:lnTo>
                  <a:pt x="223976" y="685676"/>
                </a:lnTo>
                <a:lnTo>
                  <a:pt x="223976" y="839104"/>
                </a:lnTo>
                <a:lnTo>
                  <a:pt x="182524" y="839104"/>
                </a:lnTo>
                <a:close/>
                <a:moveTo>
                  <a:pt x="72568" y="683637"/>
                </a:moveTo>
                <a:cubicBezTo>
                  <a:pt x="95317" y="683796"/>
                  <a:pt x="117873" y="687835"/>
                  <a:pt x="139272" y="695582"/>
                </a:cubicBezTo>
                <a:lnTo>
                  <a:pt x="139272" y="725475"/>
                </a:lnTo>
                <a:cubicBezTo>
                  <a:pt x="110652" y="715570"/>
                  <a:pt x="93642" y="711782"/>
                  <a:pt x="76864" y="711782"/>
                </a:cubicBezTo>
                <a:cubicBezTo>
                  <a:pt x="60086" y="711782"/>
                  <a:pt x="46444" y="718250"/>
                  <a:pt x="46444" y="725883"/>
                </a:cubicBezTo>
                <a:cubicBezTo>
                  <a:pt x="46444" y="749192"/>
                  <a:pt x="145658" y="744064"/>
                  <a:pt x="145658" y="797615"/>
                </a:cubicBezTo>
                <a:cubicBezTo>
                  <a:pt x="145658" y="827042"/>
                  <a:pt x="116631" y="841085"/>
                  <a:pt x="72568" y="841085"/>
                </a:cubicBezTo>
                <a:cubicBezTo>
                  <a:pt x="48079" y="841528"/>
                  <a:pt x="23801" y="836471"/>
                  <a:pt x="1509" y="826285"/>
                </a:cubicBezTo>
                <a:lnTo>
                  <a:pt x="1509" y="793187"/>
                </a:lnTo>
                <a:cubicBezTo>
                  <a:pt x="29782" y="807813"/>
                  <a:pt x="47140" y="812999"/>
                  <a:pt x="68795" y="812999"/>
                </a:cubicBezTo>
                <a:cubicBezTo>
                  <a:pt x="87546" y="812999"/>
                  <a:pt x="98692" y="804258"/>
                  <a:pt x="98692" y="795226"/>
                </a:cubicBezTo>
                <a:cubicBezTo>
                  <a:pt x="98692" y="770053"/>
                  <a:pt x="0" y="779260"/>
                  <a:pt x="0" y="724136"/>
                </a:cubicBezTo>
                <a:cubicBezTo>
                  <a:pt x="0" y="697622"/>
                  <a:pt x="26937" y="683637"/>
                  <a:pt x="72568" y="683637"/>
                </a:cubicBezTo>
                <a:close/>
                <a:moveTo>
                  <a:pt x="486414" y="384595"/>
                </a:moveTo>
                <a:lnTo>
                  <a:pt x="486265" y="384998"/>
                </a:lnTo>
                <a:lnTo>
                  <a:pt x="485975" y="384707"/>
                </a:lnTo>
                <a:close/>
                <a:moveTo>
                  <a:pt x="468558" y="140376"/>
                </a:moveTo>
                <a:cubicBezTo>
                  <a:pt x="575959" y="140376"/>
                  <a:pt x="602084" y="207621"/>
                  <a:pt x="602084" y="262745"/>
                </a:cubicBezTo>
                <a:cubicBezTo>
                  <a:pt x="602084" y="302079"/>
                  <a:pt x="589021" y="347082"/>
                  <a:pt x="543303" y="370075"/>
                </a:cubicBezTo>
                <a:lnTo>
                  <a:pt x="486414" y="384595"/>
                </a:lnTo>
                <a:lnTo>
                  <a:pt x="503681" y="337683"/>
                </a:lnTo>
                <a:cubicBezTo>
                  <a:pt x="517556" y="299282"/>
                  <a:pt x="509777" y="273992"/>
                  <a:pt x="468849" y="263037"/>
                </a:cubicBezTo>
                <a:cubicBezTo>
                  <a:pt x="427920" y="252082"/>
                  <a:pt x="420199" y="226734"/>
                  <a:pt x="434016" y="188333"/>
                </a:cubicBezTo>
                <a:lnTo>
                  <a:pt x="451142" y="141017"/>
                </a:lnTo>
                <a:cubicBezTo>
                  <a:pt x="456947" y="140609"/>
                  <a:pt x="462753" y="140376"/>
                  <a:pt x="468558" y="140376"/>
                </a:cubicBezTo>
                <a:close/>
                <a:moveTo>
                  <a:pt x="472565" y="82861"/>
                </a:moveTo>
                <a:lnTo>
                  <a:pt x="461708" y="111997"/>
                </a:lnTo>
                <a:cubicBezTo>
                  <a:pt x="329460" y="115027"/>
                  <a:pt x="297007" y="204007"/>
                  <a:pt x="297007" y="277604"/>
                </a:cubicBezTo>
                <a:cubicBezTo>
                  <a:pt x="297007" y="351200"/>
                  <a:pt x="330040" y="441753"/>
                  <a:pt x="465366" y="443268"/>
                </a:cubicBezTo>
                <a:lnTo>
                  <a:pt x="475990" y="414132"/>
                </a:lnTo>
                <a:cubicBezTo>
                  <a:pt x="608180" y="411102"/>
                  <a:pt x="640632" y="322123"/>
                  <a:pt x="640632" y="248526"/>
                </a:cubicBezTo>
                <a:cubicBezTo>
                  <a:pt x="640632" y="174930"/>
                  <a:pt x="607599" y="84377"/>
                  <a:pt x="472565" y="82861"/>
                </a:cubicBezTo>
                <a:close/>
                <a:moveTo>
                  <a:pt x="468733" y="68352"/>
                </a:moveTo>
                <a:cubicBezTo>
                  <a:pt x="635233" y="68352"/>
                  <a:pt x="675813" y="175047"/>
                  <a:pt x="675813" y="262977"/>
                </a:cubicBezTo>
                <a:cubicBezTo>
                  <a:pt x="675813" y="350967"/>
                  <a:pt x="635175" y="457661"/>
                  <a:pt x="468733" y="457661"/>
                </a:cubicBezTo>
                <a:cubicBezTo>
                  <a:pt x="302290" y="457661"/>
                  <a:pt x="261594" y="350967"/>
                  <a:pt x="261594" y="262977"/>
                </a:cubicBezTo>
                <a:cubicBezTo>
                  <a:pt x="261594" y="174988"/>
                  <a:pt x="302232" y="68352"/>
                  <a:pt x="468733" y="68352"/>
                </a:cubicBezTo>
                <a:close/>
                <a:moveTo>
                  <a:pt x="496714" y="15325"/>
                </a:moveTo>
                <a:lnTo>
                  <a:pt x="486322" y="43937"/>
                </a:lnTo>
                <a:cubicBezTo>
                  <a:pt x="480517" y="43937"/>
                  <a:pt x="474712" y="43587"/>
                  <a:pt x="468906" y="43587"/>
                </a:cubicBezTo>
                <a:cubicBezTo>
                  <a:pt x="273785" y="43587"/>
                  <a:pt x="226354" y="171783"/>
                  <a:pt x="226354" y="277662"/>
                </a:cubicBezTo>
                <a:cubicBezTo>
                  <a:pt x="226354" y="378180"/>
                  <a:pt x="269199" y="499092"/>
                  <a:pt x="440866" y="510746"/>
                </a:cubicBezTo>
                <a:lnTo>
                  <a:pt x="450967" y="482136"/>
                </a:lnTo>
                <a:cubicBezTo>
                  <a:pt x="456773" y="482136"/>
                  <a:pt x="462578" y="482485"/>
                  <a:pt x="468674" y="482485"/>
                </a:cubicBezTo>
                <a:cubicBezTo>
                  <a:pt x="663737" y="482485"/>
                  <a:pt x="711168" y="354289"/>
                  <a:pt x="711168" y="248410"/>
                </a:cubicBezTo>
                <a:cubicBezTo>
                  <a:pt x="711168" y="147892"/>
                  <a:pt x="668323" y="26980"/>
                  <a:pt x="496714" y="15325"/>
                </a:cubicBezTo>
                <a:close/>
                <a:moveTo>
                  <a:pt x="468732" y="0"/>
                </a:moveTo>
                <a:cubicBezTo>
                  <a:pt x="687945" y="0"/>
                  <a:pt x="741240" y="144163"/>
                  <a:pt x="741240" y="262977"/>
                </a:cubicBezTo>
                <a:cubicBezTo>
                  <a:pt x="741240" y="381851"/>
                  <a:pt x="687888" y="526014"/>
                  <a:pt x="468732" y="526014"/>
                </a:cubicBezTo>
                <a:cubicBezTo>
                  <a:pt x="249576" y="526014"/>
                  <a:pt x="196224" y="381851"/>
                  <a:pt x="196224" y="262977"/>
                </a:cubicBezTo>
                <a:cubicBezTo>
                  <a:pt x="196224" y="144104"/>
                  <a:pt x="249518" y="0"/>
                  <a:pt x="46873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718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System Font Regular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1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itchFamily="2" charset="2"/>
              <a:buNone/>
              <a:tabLst/>
              <a:defRPr sz="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/>
              <a:t> 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2126C5-23B6-F1F2-CA0B-1EBFF499D190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747" y="6322825"/>
            <a:ext cx="612000" cy="48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20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  <p:sldLayoutId id="2147483909" r:id="rId18"/>
    <p:sldLayoutId id="2147483910" r:id="rId19"/>
    <p:sldLayoutId id="2147483911" r:id="rId20"/>
    <p:sldLayoutId id="2147483912" r:id="rId21"/>
    <p:sldLayoutId id="2147483913" r:id="rId22"/>
    <p:sldLayoutId id="2147483914" r:id="rId23"/>
    <p:sldLayoutId id="2147483915" r:id="rId24"/>
    <p:sldLayoutId id="2147483916" r:id="rId25"/>
    <p:sldLayoutId id="2147483917" r:id="rId26"/>
    <p:sldLayoutId id="2147483918" r:id="rId27"/>
    <p:sldLayoutId id="2147483919" r:id="rId28"/>
    <p:sldLayoutId id="2147483920" r:id="rId29"/>
    <p:sldLayoutId id="2147483921" r:id="rId30"/>
    <p:sldLayoutId id="2147483922" r:id="rId31"/>
    <p:sldLayoutId id="2147483923" r:id="rId32"/>
    <p:sldLayoutId id="2147483924" r:id="rId33"/>
    <p:sldLayoutId id="2147483925" r:id="rId34"/>
    <p:sldLayoutId id="2147483926" r:id="rId35"/>
    <p:sldLayoutId id="2147483927" r:id="rId36"/>
    <p:sldLayoutId id="2147483928" r:id="rId37"/>
    <p:sldLayoutId id="2147483929" r:id="rId38"/>
    <p:sldLayoutId id="2147483930" r:id="rId39"/>
    <p:sldLayoutId id="2147483931" r:id="rId40"/>
    <p:sldLayoutId id="2147483932" r:id="rId41"/>
    <p:sldLayoutId id="2147483933" r:id="rId42"/>
    <p:sldLayoutId id="2147483934" r:id="rId43"/>
    <p:sldLayoutId id="2147483935" r:id="rId44"/>
    <p:sldLayoutId id="2147483936" r:id="rId45"/>
    <p:sldLayoutId id="2147483937" r:id="rId46"/>
  </p:sldLayoutIdLst>
  <p:hf hdr="0" ft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ABC Favorit Book" panose="020B0404030202060203" pitchFamily="34" charset="0"/>
        <a:buChar char="—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987425" indent="-2667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2400" b="1" kern="1200" baseline="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Font typeface="ABC Favorit Book" panose="020B0404030202060203" pitchFamily="34" charset="0"/>
        <a:buChar char="—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b="1" kern="1200" baseline="0">
          <a:solidFill>
            <a:schemeClr val="tx2"/>
          </a:solidFill>
          <a:latin typeface="+mj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600" kern="1200" baseline="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doi.org/10.1007/978-3-032-13426-4_27" TargetMode="External"/><Relationship Id="rId7" Type="http://schemas.openxmlformats.org/officeDocument/2006/relationships/hyperlink" Target="https://www.itm-conferences.org/articles/itmconf/abs/2024/05/itmconf_iess2024_05002/itmconf_iess2024_05002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pure.tue.nl/ws/files/349779615/978-3-031-70445-1_33.pdf" TargetMode="External"/><Relationship Id="rId5" Type="http://schemas.openxmlformats.org/officeDocument/2006/relationships/hyperlink" Target="https://doi.org/10.1007/978-3-031-70445-1_33" TargetMode="External"/><Relationship Id="rId4" Type="http://schemas.openxmlformats.org/officeDocument/2006/relationships/hyperlink" Target="https://nva.sikt.no/registration/019e4f751d2e-ac530834-094f-421f-9e22-62a3424e85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14.png"/><Relationship Id="rId4" Type="http://schemas.openxmlformats.org/officeDocument/2006/relationships/hyperlink" Target="http://www.cjml.n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1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4337/9781785369483.00021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hyperlink" Target="https://nva.sikt.no/registration/0198cc42f666-8385a6f3-b58a-4818-9d0a-319ee332bf5b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0.xml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BD8E4-AF55-76FF-B378-0413C00D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2D619B0-73D5-98F1-1094-FACF8C57F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321" y="2354263"/>
            <a:ext cx="10037679" cy="3024137"/>
          </a:xfrm>
        </p:spPr>
        <p:txBody>
          <a:bodyPr/>
          <a:lstStyle/>
          <a:p>
            <a:r>
              <a:rPr lang="en-GB" sz="5400" noProof="0" dirty="0">
                <a:solidFill>
                  <a:srgbClr val="FFFFFF"/>
                </a:solidFill>
              </a:rPr>
              <a:t>Tutorial</a:t>
            </a:r>
            <a:br>
              <a:rPr lang="en-GB" noProof="0" dirty="0">
                <a:solidFill>
                  <a:srgbClr val="CFE56C"/>
                </a:solidFill>
              </a:rPr>
            </a:br>
            <a:r>
              <a:rPr lang="en-GB" sz="3600" noProof="0" dirty="0"/>
              <a:t>CJML – Customer Journey Modeling Language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88A696D-1E7A-310B-11BB-D983DA756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2705" y="5360352"/>
            <a:ext cx="9368102" cy="1198613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GB" dirty="0"/>
              <a:t>Version 3.0 • June 2026</a:t>
            </a:r>
          </a:p>
          <a:p>
            <a:pPr>
              <a:lnSpc>
                <a:spcPts val="2000"/>
              </a:lnSpc>
            </a:pPr>
            <a:r>
              <a:rPr lang="en-GB" dirty="0"/>
              <a:t>SINTEF Digital | Human-Computer Interaction Research Group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042532-435B-DCC7-69A5-51714BD68999}"/>
              </a:ext>
            </a:extLst>
          </p:cNvPr>
          <p:cNvSpPr/>
          <p:nvPr/>
        </p:nvSpPr>
        <p:spPr>
          <a:xfrm>
            <a:off x="883401" y="5336862"/>
            <a:ext cx="792000" cy="622800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74B7B8-F9EE-87FB-BDBA-217812B775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01" y="5330325"/>
            <a:ext cx="792000" cy="6241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301CC4-51B2-1697-44B8-E1AB78FA51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0438" y="258375"/>
            <a:ext cx="3240000" cy="1333888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643549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E86A5-AD07-BAE4-B5E0-C3A0909AA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>
            <a:extLst>
              <a:ext uri="{FF2B5EF4-FFF2-40B4-BE49-F238E27FC236}">
                <a16:creationId xmlns:a16="http://schemas.microsoft.com/office/drawing/2014/main" id="{1CE0F7F6-F734-CAB4-0D46-0A1F9845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CJML in a nutshell</a:t>
            </a:r>
            <a:br>
              <a:rPr lang="en-GB" dirty="0">
                <a:highlight>
                  <a:srgbClr val="FFFF00"/>
                </a:highlight>
              </a:rPr>
            </a:b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8" name="Content Placeholder 67">
            <a:extLst>
              <a:ext uri="{FF2B5EF4-FFF2-40B4-BE49-F238E27FC236}">
                <a16:creationId xmlns:a16="http://schemas.microsoft.com/office/drawing/2014/main" id="{8004D6A3-1C21-12CD-DE76-DBA933E49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2" y="1196624"/>
            <a:ext cx="8972653" cy="469935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1800" dirty="0"/>
              <a:t>Traditional journey maps are primarily visual artifacts.</a:t>
            </a:r>
          </a:p>
          <a:p>
            <a:pPr>
              <a:lnSpc>
                <a:spcPct val="80000"/>
              </a:lnSpc>
            </a:pPr>
            <a:r>
              <a:rPr lang="en-GB" sz="1800" dirty="0"/>
              <a:t>CJML adds the formalism needed to make journey models precise, machine-readable, and suitable for analysis.</a:t>
            </a:r>
          </a:p>
          <a:p>
            <a:pPr>
              <a:lnSpc>
                <a:spcPct val="80000"/>
              </a:lnSpc>
            </a:pPr>
            <a:r>
              <a:rPr lang="en-GB" sz="1800" dirty="0"/>
              <a:t>Three complementary components form the foundation of CJML.</a:t>
            </a:r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3E6BEF-ACC8-E073-365D-B2841E4FC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F892F0-CDCD-2607-AB17-1243F59E84CF}"/>
              </a:ext>
            </a:extLst>
          </p:cNvPr>
          <p:cNvSpPr txBox="1"/>
          <p:nvPr/>
        </p:nvSpPr>
        <p:spPr>
          <a:xfrm>
            <a:off x="8341231" y="2371488"/>
            <a:ext cx="3506292" cy="3707031"/>
          </a:xfrm>
          <a:prstGeom prst="rect">
            <a:avLst/>
          </a:prstGeom>
          <a:solidFill>
            <a:srgbClr val="E0E7EC"/>
          </a:solidFill>
        </p:spPr>
        <p:txBody>
          <a:bodyPr wrap="square" lIns="144000" tIns="72000" rtlCol="0">
            <a:spAutoFit/>
          </a:bodyPr>
          <a:lstStyle/>
          <a:p>
            <a:pPr defTabSz="457200">
              <a:defRPr/>
            </a:pPr>
            <a:r>
              <a:rPr lang="en-GB" b="1" kern="0" dirty="0">
                <a:solidFill>
                  <a:schemeClr val="tx2"/>
                </a:solidFill>
              </a:rPr>
              <a:t>Many purposes</a:t>
            </a:r>
            <a:endParaRPr lang="en-GB" sz="1200" b="1" kern="0" noProof="0" dirty="0">
              <a:solidFill>
                <a:schemeClr val="tx2"/>
              </a:solidFill>
            </a:endParaRPr>
          </a:p>
          <a:p>
            <a:pPr defTabSz="457200">
              <a:lnSpc>
                <a:spcPts val="1700"/>
              </a:lnSpc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CJML goes beyond visualization by enabling systematic journey work.</a:t>
            </a:r>
          </a:p>
          <a:p>
            <a:pPr defTabSz="457200">
              <a:lnSpc>
                <a:spcPts val="1700"/>
              </a:lnSpc>
              <a:spcAft>
                <a:spcPts val="600"/>
              </a:spcAft>
              <a:defRPr/>
            </a:pPr>
            <a:endParaRPr lang="en-GB" sz="1600" kern="0" dirty="0">
              <a:solidFill>
                <a:schemeClr val="tx2"/>
              </a:solidFill>
            </a:endParaRPr>
          </a:p>
          <a:p>
            <a:pPr defTabSz="457200">
              <a:lnSpc>
                <a:spcPts val="1700"/>
              </a:lnSpc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📖 Journey discovery and documentation: capturing, documenting, and communicating journeys. 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🔍 Journey analysis: identifying patterns, deviations, bottlenecks, and opportunities for improvement. 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🛠️ Journey design and improvement:  supporting service redesign, innovation, and optimization.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9E2F48C-143E-6A34-8B7B-70F2AA585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2316272"/>
              </p:ext>
            </p:extLst>
          </p:nvPr>
        </p:nvGraphicFramePr>
        <p:xfrm>
          <a:off x="802539" y="2255285"/>
          <a:ext cx="5889210" cy="403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184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ACCB4-F574-8390-7D79-A9FCA11F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10796588" cy="754096"/>
          </a:xfrm>
        </p:spPr>
        <p:txBody>
          <a:bodyPr/>
          <a:lstStyle/>
          <a:p>
            <a:r>
              <a:rPr lang="en-GB" sz="4000" dirty="0"/>
              <a:t>How CJML extends traditional journey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CFEF8-CFEC-E9F2-B6E7-27C101F4F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CJML extends traditional journey mapping with a more detailed and precise </a:t>
            </a:r>
            <a:r>
              <a:rPr lang="en-GB" dirty="0" err="1"/>
              <a:t>modeling</a:t>
            </a:r>
            <a:r>
              <a:rPr lang="en-GB" dirty="0"/>
              <a:t> approach. The explicit distinction between planned and actual journeys enables systematic comparison of individual journeys against the planned journey.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14AB9-D119-9FD7-145B-E85290D2D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8AC2F103-791B-66F9-1DD1-EFE5DAE8F185}"/>
              </a:ext>
            </a:extLst>
          </p:cNvPr>
          <p:cNvSpPr txBox="1"/>
          <p:nvPr/>
        </p:nvSpPr>
        <p:spPr>
          <a:xfrm>
            <a:off x="946820" y="2502357"/>
            <a:ext cx="2957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E2846"/>
                </a:solidFill>
              </a:defRPr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28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Traditional journey mapping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23F0AA1D-AC47-C094-B113-FB66242EE4AA}"/>
              </a:ext>
            </a:extLst>
          </p:cNvPr>
          <p:cNvSpPr txBox="1"/>
          <p:nvPr/>
        </p:nvSpPr>
        <p:spPr>
          <a:xfrm>
            <a:off x="6512990" y="2502357"/>
            <a:ext cx="68486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>
                <a:solidFill>
                  <a:srgbClr val="1E2846"/>
                </a:solidFill>
              </a:defRPr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28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CJML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47F4D2-521C-A80B-B9B4-30175FF8D72F}"/>
              </a:ext>
            </a:extLst>
          </p:cNvPr>
          <p:cNvSpPr/>
          <p:nvPr/>
        </p:nvSpPr>
        <p:spPr>
          <a:xfrm>
            <a:off x="946820" y="2886405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6F06AEB7-33BA-F13E-6052-AAD2D6BA1EE6}"/>
              </a:ext>
            </a:extLst>
          </p:cNvPr>
          <p:cNvSpPr txBox="1"/>
          <p:nvPr/>
        </p:nvSpPr>
        <p:spPr>
          <a:xfrm>
            <a:off x="1068019" y="2932125"/>
            <a:ext cx="4235502" cy="453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Tailored to a specific end-user group and service context.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F96870-D18B-E7E4-31DC-F974B4B4741B}"/>
              </a:ext>
            </a:extLst>
          </p:cNvPr>
          <p:cNvSpPr/>
          <p:nvPr/>
        </p:nvSpPr>
        <p:spPr>
          <a:xfrm>
            <a:off x="946820" y="3398469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A78346-6417-48EF-05CD-1AC12F1F8033}"/>
              </a:ext>
            </a:extLst>
          </p:cNvPr>
          <p:cNvSpPr/>
          <p:nvPr/>
        </p:nvSpPr>
        <p:spPr>
          <a:xfrm>
            <a:off x="946820" y="3544773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4934A946-BC98-E229-1033-D8972FD5C145}"/>
              </a:ext>
            </a:extLst>
          </p:cNvPr>
          <p:cNvSpPr txBox="1"/>
          <p:nvPr/>
        </p:nvSpPr>
        <p:spPr>
          <a:xfrm>
            <a:off x="1068018" y="3590492"/>
            <a:ext cx="4235502" cy="2743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Flexible interpretation of touchpoints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5DDCA4-ED79-5EC4-BA2D-B5D75F196582}"/>
              </a:ext>
            </a:extLst>
          </p:cNvPr>
          <p:cNvSpPr/>
          <p:nvPr/>
        </p:nvSpPr>
        <p:spPr>
          <a:xfrm>
            <a:off x="946820" y="4056837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1FA057-707D-F8CC-49CE-D70A3F0D7F11}"/>
              </a:ext>
            </a:extLst>
          </p:cNvPr>
          <p:cNvSpPr/>
          <p:nvPr/>
        </p:nvSpPr>
        <p:spPr>
          <a:xfrm>
            <a:off x="946820" y="4203141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12">
            <a:extLst>
              <a:ext uri="{FF2B5EF4-FFF2-40B4-BE49-F238E27FC236}">
                <a16:creationId xmlns:a16="http://schemas.microsoft.com/office/drawing/2014/main" id="{4EC34EE6-EE2A-12E4-7FF0-33414EA8D62C}"/>
              </a:ext>
            </a:extLst>
          </p:cNvPr>
          <p:cNvSpPr txBox="1"/>
          <p:nvPr/>
        </p:nvSpPr>
        <p:spPr>
          <a:xfrm>
            <a:off x="1068018" y="4248861"/>
            <a:ext cx="4235502" cy="453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A blurred line between theory ("to-be") and reality </a:t>
            </a:r>
            <a:br>
              <a:rPr lang="en-GB" sz="1400" dirty="0">
                <a:solidFill>
                  <a:sysClr val="windowText" lastClr="000000"/>
                </a:solidFill>
                <a:latin typeface="Calibri"/>
              </a:rPr>
            </a:b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("as-is")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6FC3C96-3A16-5054-CE81-013A1E1FD98A}"/>
              </a:ext>
            </a:extLst>
          </p:cNvPr>
          <p:cNvSpPr/>
          <p:nvPr/>
        </p:nvSpPr>
        <p:spPr>
          <a:xfrm>
            <a:off x="946820" y="4715205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D57DE25-7291-8C99-D8C1-6254C0F79AE8}"/>
              </a:ext>
            </a:extLst>
          </p:cNvPr>
          <p:cNvSpPr/>
          <p:nvPr/>
        </p:nvSpPr>
        <p:spPr>
          <a:xfrm>
            <a:off x="946820" y="4861509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15">
            <a:extLst>
              <a:ext uri="{FF2B5EF4-FFF2-40B4-BE49-F238E27FC236}">
                <a16:creationId xmlns:a16="http://schemas.microsoft.com/office/drawing/2014/main" id="{F5FEDFB8-251C-C68F-1DB2-E5014DB674C7}"/>
              </a:ext>
            </a:extLst>
          </p:cNvPr>
          <p:cNvSpPr txBox="1"/>
          <p:nvPr/>
        </p:nvSpPr>
        <p:spPr>
          <a:xfrm>
            <a:off x="1068018" y="4907229"/>
            <a:ext cx="4235502" cy="2743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Flexible granularity of touchpoints.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CFCB9A3-7AAA-2A6D-0FB9-387BDE7DD275}"/>
              </a:ext>
            </a:extLst>
          </p:cNvPr>
          <p:cNvSpPr/>
          <p:nvPr/>
        </p:nvSpPr>
        <p:spPr>
          <a:xfrm>
            <a:off x="946820" y="5373573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B301DB-B121-F00B-7EA5-2A1FC1BD423A}"/>
              </a:ext>
            </a:extLst>
          </p:cNvPr>
          <p:cNvSpPr/>
          <p:nvPr/>
        </p:nvSpPr>
        <p:spPr>
          <a:xfrm>
            <a:off x="946820" y="5519877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18">
            <a:extLst>
              <a:ext uri="{FF2B5EF4-FFF2-40B4-BE49-F238E27FC236}">
                <a16:creationId xmlns:a16="http://schemas.microsoft.com/office/drawing/2014/main" id="{9F21083F-EB22-EBF7-600C-CD3654E744A8}"/>
              </a:ext>
            </a:extLst>
          </p:cNvPr>
          <p:cNvSpPr txBox="1"/>
          <p:nvPr/>
        </p:nvSpPr>
        <p:spPr>
          <a:xfrm>
            <a:off x="1068018" y="5565597"/>
            <a:ext cx="4235502" cy="453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Unclear whose experience is represented (persona, average user, idealized user, or real individual).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58D8AB0-2EE2-E132-1AA5-524D593FE407}"/>
              </a:ext>
            </a:extLst>
          </p:cNvPr>
          <p:cNvSpPr/>
          <p:nvPr/>
        </p:nvSpPr>
        <p:spPr>
          <a:xfrm>
            <a:off x="946820" y="6031941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42E22B0-98FD-F738-F7BA-62F8AD3A35FC}"/>
              </a:ext>
            </a:extLst>
          </p:cNvPr>
          <p:cNvSpPr/>
          <p:nvPr/>
        </p:nvSpPr>
        <p:spPr>
          <a:xfrm>
            <a:off x="6512990" y="2886405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TextBox 21">
            <a:extLst>
              <a:ext uri="{FF2B5EF4-FFF2-40B4-BE49-F238E27FC236}">
                <a16:creationId xmlns:a16="http://schemas.microsoft.com/office/drawing/2014/main" id="{CAF25A6A-79DD-E245-2A22-3646C556E8DF}"/>
              </a:ext>
            </a:extLst>
          </p:cNvPr>
          <p:cNvSpPr txBox="1"/>
          <p:nvPr/>
        </p:nvSpPr>
        <p:spPr>
          <a:xfrm>
            <a:off x="6781191" y="2932125"/>
            <a:ext cx="3815690" cy="2743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Supports all end-user types and service domains.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0112CE6-3C52-42DE-16CB-CF2E8D78A635}"/>
              </a:ext>
            </a:extLst>
          </p:cNvPr>
          <p:cNvSpPr/>
          <p:nvPr/>
        </p:nvSpPr>
        <p:spPr>
          <a:xfrm>
            <a:off x="6512990" y="3398469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63D9BFB-E691-88BE-6FA0-096DE8A02B86}"/>
              </a:ext>
            </a:extLst>
          </p:cNvPr>
          <p:cNvSpPr/>
          <p:nvPr/>
        </p:nvSpPr>
        <p:spPr>
          <a:xfrm>
            <a:off x="6512990" y="3544773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Box 24">
            <a:extLst>
              <a:ext uri="{FF2B5EF4-FFF2-40B4-BE49-F238E27FC236}">
                <a16:creationId xmlns:a16="http://schemas.microsoft.com/office/drawing/2014/main" id="{DD182360-1FEA-8111-C412-DEA53956F6B7}"/>
              </a:ext>
            </a:extLst>
          </p:cNvPr>
          <p:cNvSpPr txBox="1"/>
          <p:nvPr/>
        </p:nvSpPr>
        <p:spPr>
          <a:xfrm>
            <a:off x="6781190" y="3590492"/>
            <a:ext cx="3815690" cy="2743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Multiple touchpoint types and categories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E00C46E-079C-B6A8-3511-581E43734A7F}"/>
              </a:ext>
            </a:extLst>
          </p:cNvPr>
          <p:cNvSpPr/>
          <p:nvPr/>
        </p:nvSpPr>
        <p:spPr>
          <a:xfrm>
            <a:off x="6512990" y="4056837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F47977F-E80C-BB1D-A29A-5A5F4ED90AA9}"/>
              </a:ext>
            </a:extLst>
          </p:cNvPr>
          <p:cNvSpPr/>
          <p:nvPr/>
        </p:nvSpPr>
        <p:spPr>
          <a:xfrm>
            <a:off x="6512990" y="4203141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TextBox 27">
            <a:extLst>
              <a:ext uri="{FF2B5EF4-FFF2-40B4-BE49-F238E27FC236}">
                <a16:creationId xmlns:a16="http://schemas.microsoft.com/office/drawing/2014/main" id="{46DE385E-2EBA-90B8-7A1C-086DDA722DF1}"/>
              </a:ext>
            </a:extLst>
          </p:cNvPr>
          <p:cNvSpPr txBox="1"/>
          <p:nvPr/>
        </p:nvSpPr>
        <p:spPr>
          <a:xfrm>
            <a:off x="6781190" y="4248861"/>
            <a:ext cx="3815690" cy="453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Clear separation of planned (to-be) and actual (as-is) journeys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544404E-314F-931C-B0F5-4FF058E06603}"/>
              </a:ext>
            </a:extLst>
          </p:cNvPr>
          <p:cNvSpPr/>
          <p:nvPr/>
        </p:nvSpPr>
        <p:spPr>
          <a:xfrm>
            <a:off x="6512990" y="4715205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D0968BB-F609-4AC7-9DBB-E7A24EF4F7AC}"/>
              </a:ext>
            </a:extLst>
          </p:cNvPr>
          <p:cNvSpPr/>
          <p:nvPr/>
        </p:nvSpPr>
        <p:spPr>
          <a:xfrm>
            <a:off x="6512990" y="4861509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TextBox 30">
            <a:extLst>
              <a:ext uri="{FF2B5EF4-FFF2-40B4-BE49-F238E27FC236}">
                <a16:creationId xmlns:a16="http://schemas.microsoft.com/office/drawing/2014/main" id="{31275D87-2CE9-2783-766C-1A07E16ECF99}"/>
              </a:ext>
            </a:extLst>
          </p:cNvPr>
          <p:cNvSpPr txBox="1"/>
          <p:nvPr/>
        </p:nvSpPr>
        <p:spPr>
          <a:xfrm>
            <a:off x="6781190" y="4907229"/>
            <a:ext cx="3815690" cy="453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Atomic touchpoints and journey phases for abstraction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289AA39-5A11-CFC8-1C44-CFFB4EBE4F70}"/>
              </a:ext>
            </a:extLst>
          </p:cNvPr>
          <p:cNvSpPr/>
          <p:nvPr/>
        </p:nvSpPr>
        <p:spPr>
          <a:xfrm>
            <a:off x="6512990" y="5373573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421312C-501B-8E74-CD9A-51DA96B16A44}"/>
              </a:ext>
            </a:extLst>
          </p:cNvPr>
          <p:cNvSpPr/>
          <p:nvPr/>
        </p:nvSpPr>
        <p:spPr>
          <a:xfrm>
            <a:off x="6512990" y="5519877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TextBox 33">
            <a:extLst>
              <a:ext uri="{FF2B5EF4-FFF2-40B4-BE49-F238E27FC236}">
                <a16:creationId xmlns:a16="http://schemas.microsoft.com/office/drawing/2014/main" id="{296A802C-2A82-DCAF-3F60-17AAB8F8C933}"/>
              </a:ext>
            </a:extLst>
          </p:cNvPr>
          <p:cNvSpPr txBox="1"/>
          <p:nvPr/>
        </p:nvSpPr>
        <p:spPr>
          <a:xfrm>
            <a:off x="6781190" y="5565597"/>
            <a:ext cx="3815690" cy="453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400"/>
              </a:lnSpc>
              <a:defRPr sz="1100"/>
            </a:pP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Experiences are </a:t>
            </a:r>
            <a:r>
              <a:rPr lang="en-GB" sz="1400" dirty="0" err="1">
                <a:solidFill>
                  <a:sysClr val="windowText" lastClr="000000"/>
                </a:solidFill>
                <a:latin typeface="Calibri"/>
              </a:rPr>
              <a:t>modeled</a:t>
            </a:r>
            <a:r>
              <a:rPr lang="en-GB" sz="1400" dirty="0">
                <a:solidFill>
                  <a:sysClr val="windowText" lastClr="000000"/>
                </a:solidFill>
                <a:latin typeface="Calibri"/>
              </a:rPr>
              <a:t> as individual, subjective phenomena at each touchpoint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E385954-FCE8-55D8-76EA-C41E067DF617}"/>
              </a:ext>
            </a:extLst>
          </p:cNvPr>
          <p:cNvSpPr/>
          <p:nvPr/>
        </p:nvSpPr>
        <p:spPr>
          <a:xfrm>
            <a:off x="6512990" y="6031941"/>
            <a:ext cx="4464000" cy="12700"/>
          </a:xfrm>
          <a:prstGeom prst="rect">
            <a:avLst/>
          </a:prstGeom>
          <a:solidFill>
            <a:srgbClr val="AAB4BE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7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A2CEF-1091-9C65-6714-3238C6C5C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elements of CJML</a:t>
            </a:r>
          </a:p>
        </p:txBody>
      </p:sp>
      <p:sp>
        <p:nvSpPr>
          <p:cNvPr id="112" name="Content Placeholder 111">
            <a:extLst>
              <a:ext uri="{FF2B5EF4-FFF2-40B4-BE49-F238E27FC236}">
                <a16:creationId xmlns:a16="http://schemas.microsoft.com/office/drawing/2014/main" id="{A1451892-9A2C-F798-4736-1EBCB216C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2" y="1337130"/>
            <a:ext cx="8591148" cy="4558846"/>
          </a:xfrm>
        </p:spPr>
        <p:txBody>
          <a:bodyPr/>
          <a:lstStyle/>
          <a:p>
            <a:pPr>
              <a:spcAft>
                <a:spcPts val="200"/>
              </a:spcAft>
            </a:pPr>
            <a:r>
              <a:rPr lang="en-GB" b="1" dirty="0"/>
              <a:t>Actors</a:t>
            </a:r>
            <a:r>
              <a:rPr lang="en-GB" dirty="0"/>
              <a:t> and </a:t>
            </a:r>
            <a:r>
              <a:rPr lang="en-GB" b="1" dirty="0"/>
              <a:t>touchpoints </a:t>
            </a:r>
            <a:r>
              <a:rPr lang="en-GB" dirty="0"/>
              <a:t>are the central elements of a journey.</a:t>
            </a:r>
          </a:p>
          <a:p>
            <a:pPr>
              <a:spcAft>
                <a:spcPts val="200"/>
              </a:spcAft>
            </a:pPr>
            <a:r>
              <a:rPr lang="en-GB" dirty="0"/>
              <a:t>A journey consists of a sequence of touchpoints, with at least two required.</a:t>
            </a:r>
          </a:p>
          <a:p>
            <a:pPr>
              <a:spcAft>
                <a:spcPts val="200"/>
              </a:spcAft>
            </a:pPr>
            <a:r>
              <a:rPr lang="en-GB" dirty="0"/>
              <a:t>A journey must involve at least one end user and one service provider.</a:t>
            </a:r>
          </a:p>
          <a:p>
            <a:endParaRPr lang="en-GB" b="1" dirty="0"/>
          </a:p>
          <a:p>
            <a:endParaRPr lang="en-GB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5D4763-87B1-273A-EBA5-41B60883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D54B9D8-526E-7A51-C348-B3BD256F607B}"/>
              </a:ext>
            </a:extLst>
          </p:cNvPr>
          <p:cNvSpPr txBox="1"/>
          <p:nvPr/>
        </p:nvSpPr>
        <p:spPr>
          <a:xfrm>
            <a:off x="927394" y="2507938"/>
            <a:ext cx="1491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noProof="0" dirty="0"/>
              <a:t>Actors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BD4FE710-281D-5FCD-86D1-452B939E5489}"/>
              </a:ext>
            </a:extLst>
          </p:cNvPr>
          <p:cNvCxnSpPr>
            <a:cxnSpLocks/>
          </p:cNvCxnSpPr>
          <p:nvPr/>
        </p:nvCxnSpPr>
        <p:spPr>
          <a:xfrm>
            <a:off x="1929049" y="2663849"/>
            <a:ext cx="2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Picture 109">
            <a:extLst>
              <a:ext uri="{FF2B5EF4-FFF2-40B4-BE49-F238E27FC236}">
                <a16:creationId xmlns:a16="http://schemas.microsoft.com/office/drawing/2014/main" id="{75BE8EC1-01D3-E584-1DB8-004E17C76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435" y="2380953"/>
            <a:ext cx="3170195" cy="786452"/>
          </a:xfrm>
          <a:prstGeom prst="rect">
            <a:avLst/>
          </a:prstGeom>
        </p:spPr>
      </p:pic>
      <p:sp>
        <p:nvSpPr>
          <p:cNvPr id="116" name="TextBox 115">
            <a:extLst>
              <a:ext uri="{FF2B5EF4-FFF2-40B4-BE49-F238E27FC236}">
                <a16:creationId xmlns:a16="http://schemas.microsoft.com/office/drawing/2014/main" id="{86B4E55D-8436-8910-6D2B-A0EC466A34CD}"/>
              </a:ext>
            </a:extLst>
          </p:cNvPr>
          <p:cNvSpPr txBox="1"/>
          <p:nvPr/>
        </p:nvSpPr>
        <p:spPr>
          <a:xfrm>
            <a:off x="927394" y="2847804"/>
            <a:ext cx="1491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noProof="0" dirty="0"/>
              <a:t>Touchpoints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6FE9D1F3-1148-242F-EA02-30420F781D94}"/>
              </a:ext>
            </a:extLst>
          </p:cNvPr>
          <p:cNvCxnSpPr>
            <a:cxnSpLocks/>
          </p:cNvCxnSpPr>
          <p:nvPr/>
        </p:nvCxnSpPr>
        <p:spPr>
          <a:xfrm>
            <a:off x="1929049" y="3014194"/>
            <a:ext cx="2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C6E49A5D-B0A8-72A6-10C5-245CFF3FDFEB}"/>
              </a:ext>
            </a:extLst>
          </p:cNvPr>
          <p:cNvCxnSpPr>
            <a:cxnSpLocks/>
          </p:cNvCxnSpPr>
          <p:nvPr/>
        </p:nvCxnSpPr>
        <p:spPr>
          <a:xfrm flipH="1">
            <a:off x="5681649" y="4863249"/>
            <a:ext cx="64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68">
            <a:extLst>
              <a:ext uri="{FF2B5EF4-FFF2-40B4-BE49-F238E27FC236}">
                <a16:creationId xmlns:a16="http://schemas.microsoft.com/office/drawing/2014/main" id="{25B5AEBB-3A23-01AA-E982-616D869168D8}"/>
              </a:ext>
            </a:extLst>
          </p:cNvPr>
          <p:cNvCxnSpPr>
            <a:cxnSpLocks/>
          </p:cNvCxnSpPr>
          <p:nvPr/>
        </p:nvCxnSpPr>
        <p:spPr>
          <a:xfrm rot="10800000">
            <a:off x="5706271" y="5428094"/>
            <a:ext cx="623378" cy="292777"/>
          </a:xfrm>
          <a:prstGeom prst="bentConnector3">
            <a:avLst>
              <a:gd name="adj1" fmla="val 33702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BF328A4C-31D8-C290-E6F0-41E8AB0719F2}"/>
              </a:ext>
            </a:extLst>
          </p:cNvPr>
          <p:cNvSpPr txBox="1"/>
          <p:nvPr/>
        </p:nvSpPr>
        <p:spPr>
          <a:xfrm>
            <a:off x="6363092" y="4700053"/>
            <a:ext cx="2622812" cy="8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400" b="1" dirty="0"/>
              <a:t>Mandatory attributes: </a:t>
            </a:r>
            <a:br>
              <a:rPr lang="en-GB" sz="1400" dirty="0">
                <a:solidFill>
                  <a:srgbClr val="780050"/>
                </a:solidFill>
              </a:rPr>
            </a:br>
            <a:r>
              <a:rPr lang="en-GB" sz="1400" dirty="0"/>
              <a:t>Time or order, initiating and receiving actors, and communication channel.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769ED3E-A614-0A34-CC9C-D65334F3673B}"/>
              </a:ext>
            </a:extLst>
          </p:cNvPr>
          <p:cNvSpPr txBox="1"/>
          <p:nvPr/>
        </p:nvSpPr>
        <p:spPr>
          <a:xfrm>
            <a:off x="6364444" y="5571009"/>
            <a:ext cx="2783828" cy="671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Optional attributes:</a:t>
            </a:r>
          </a:p>
          <a:p>
            <a:pPr>
              <a:lnSpc>
                <a:spcPts val="1400"/>
              </a:lnSpc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Journey phase, message content, associated IT system, etc. </a:t>
            </a:r>
          </a:p>
        </p:txBody>
      </p:sp>
      <p:sp>
        <p:nvSpPr>
          <p:cNvPr id="195" name="Right Brace 194">
            <a:extLst>
              <a:ext uri="{FF2B5EF4-FFF2-40B4-BE49-F238E27FC236}">
                <a16:creationId xmlns:a16="http://schemas.microsoft.com/office/drawing/2014/main" id="{49B5400F-E240-AB7E-00D3-4497A69D46ED}"/>
              </a:ext>
            </a:extLst>
          </p:cNvPr>
          <p:cNvSpPr/>
          <p:nvPr/>
        </p:nvSpPr>
        <p:spPr>
          <a:xfrm>
            <a:off x="5456499" y="4730636"/>
            <a:ext cx="108000" cy="324000"/>
          </a:xfrm>
          <a:prstGeom prst="rightBrace">
            <a:avLst>
              <a:gd name="adj1" fmla="val 40734"/>
              <a:gd name="adj2" fmla="val 50000"/>
            </a:avLst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96" name="Right Brace 195">
            <a:extLst>
              <a:ext uri="{FF2B5EF4-FFF2-40B4-BE49-F238E27FC236}">
                <a16:creationId xmlns:a16="http://schemas.microsoft.com/office/drawing/2014/main" id="{77B69AD0-8BE8-1CFD-D3D1-D26D2726D9D5}"/>
              </a:ext>
            </a:extLst>
          </p:cNvPr>
          <p:cNvSpPr/>
          <p:nvPr/>
        </p:nvSpPr>
        <p:spPr>
          <a:xfrm>
            <a:off x="5471260" y="5195142"/>
            <a:ext cx="108000" cy="432000"/>
          </a:xfrm>
          <a:prstGeom prst="rightBrace">
            <a:avLst>
              <a:gd name="adj1" fmla="val 40734"/>
              <a:gd name="adj2" fmla="val 5000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pic>
        <p:nvPicPr>
          <p:cNvPr id="210" name="Picture 209">
            <a:extLst>
              <a:ext uri="{FF2B5EF4-FFF2-40B4-BE49-F238E27FC236}">
                <a16:creationId xmlns:a16="http://schemas.microsoft.com/office/drawing/2014/main" id="{0E352233-8221-2F4F-005D-203E3C961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872" y="4244884"/>
            <a:ext cx="3182388" cy="1383912"/>
          </a:xfrm>
          <a:prstGeom prst="rect">
            <a:avLst/>
          </a:prstGeom>
        </p:spPr>
      </p:pic>
      <p:sp>
        <p:nvSpPr>
          <p:cNvPr id="214" name="Content Placeholder 111">
            <a:extLst>
              <a:ext uri="{FF2B5EF4-FFF2-40B4-BE49-F238E27FC236}">
                <a16:creationId xmlns:a16="http://schemas.microsoft.com/office/drawing/2014/main" id="{03FDA0C0-2DD3-524C-009D-CF854C40CBCD}"/>
              </a:ext>
            </a:extLst>
          </p:cNvPr>
          <p:cNvSpPr txBox="1">
            <a:spLocks/>
          </p:cNvSpPr>
          <p:nvPr/>
        </p:nvSpPr>
        <p:spPr>
          <a:xfrm>
            <a:off x="696911" y="3491871"/>
            <a:ext cx="10904539" cy="6222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82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725" indent="-36036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BC Favorit Book" panose="020B0404030202060203" pitchFamily="34" charset="0"/>
              <a:buChar char="—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87425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400" b="1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BC Favorit Book" panose="020B0404030202060203" pitchFamily="34" charset="0"/>
              <a:buChar char="—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200" b="1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6600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GB" dirty="0"/>
              <a:t>Each  touchpoint has a set of attributes. </a:t>
            </a:r>
          </a:p>
          <a:p>
            <a:pPr>
              <a:spcAft>
                <a:spcPts val="200"/>
              </a:spcAft>
            </a:pPr>
            <a:r>
              <a:rPr lang="en-GB" dirty="0"/>
              <a:t>Some attributes are mandatory, while others are optional.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4B3274-3DF0-C68E-2683-90F490A277EC}"/>
              </a:ext>
            </a:extLst>
          </p:cNvPr>
          <p:cNvSpPr/>
          <p:nvPr/>
        </p:nvSpPr>
        <p:spPr>
          <a:xfrm>
            <a:off x="9484106" y="2515176"/>
            <a:ext cx="2439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400" dirty="0">
                <a:solidFill>
                  <a:schemeClr val="accent4">
                    <a:lumMod val="50000"/>
                  </a:schemeClr>
                </a:solidFill>
              </a:rPr>
              <a:t>The mandatory attributes appear in the CJML diagram.</a:t>
            </a:r>
            <a:endParaRPr lang="en-GB" sz="1400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4A54F-9CE2-2877-F3CF-549D815195D2}"/>
              </a:ext>
            </a:extLst>
          </p:cNvPr>
          <p:cNvSpPr txBox="1"/>
          <p:nvPr/>
        </p:nvSpPr>
        <p:spPr>
          <a:xfrm>
            <a:off x="9903127" y="4710394"/>
            <a:ext cx="1809447" cy="969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9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Mandatory attributes:</a:t>
            </a:r>
          </a:p>
          <a:p>
            <a:r>
              <a:rPr lang="en-GB" sz="9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Time: 11/03/2026, 11:30</a:t>
            </a:r>
          </a:p>
          <a:p>
            <a:r>
              <a:rPr lang="en-GB" sz="9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Initiator: Customer</a:t>
            </a:r>
          </a:p>
          <a:p>
            <a:r>
              <a:rPr lang="en-GB" sz="9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Receiver: Company</a:t>
            </a:r>
          </a:p>
          <a:p>
            <a:r>
              <a:rPr lang="en-GB" sz="9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Channel: e-mail</a:t>
            </a:r>
          </a:p>
          <a:p>
            <a:r>
              <a:rPr lang="en-GB" sz="9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Text label: “Customer asks about delivery status”</a:t>
            </a:r>
            <a:endParaRPr lang="en-GB" sz="1050" dirty="0">
              <a:solidFill>
                <a:schemeClr val="tx2"/>
              </a:solidFill>
              <a:latin typeface="Consolas" panose="020B0609020204030204" pitchFamily="49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1E1E8BE-3219-99C1-0E29-8B2642341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1698" y="3344392"/>
            <a:ext cx="2170364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96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81AFB-D1DB-45DB-09E2-7F45F97BA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Encoding journeys in </a:t>
            </a:r>
            <a:r>
              <a:rPr lang="en-GB" dirty="0" err="1"/>
              <a:t>xCJML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29E9F-95B8-F03F-3CB5-BE34B2806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1" y="1483360"/>
            <a:ext cx="5637214" cy="4412615"/>
          </a:xfrm>
        </p:spPr>
        <p:txBody>
          <a:bodyPr/>
          <a:lstStyle/>
          <a:p>
            <a:r>
              <a:rPr lang="en-GB" dirty="0"/>
              <a:t>Journeys can be represented in a structured, machine-readable format called xCJML.</a:t>
            </a:r>
          </a:p>
          <a:p>
            <a:r>
              <a:rPr lang="en-GB" dirty="0"/>
              <a:t>Actors and touchpoints are represented as structured data.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Touchpoint attributes, such as initiator, receiver, and channel, are explicitly encoded.</a:t>
            </a:r>
          </a:p>
          <a:p>
            <a:r>
              <a:rPr lang="en-GB" dirty="0"/>
              <a:t>Journey data can be stored, exchanged, validated, and processed by software.</a:t>
            </a:r>
          </a:p>
          <a:p>
            <a:r>
              <a:rPr lang="en-GB" dirty="0" err="1"/>
              <a:t>xCJML</a:t>
            </a:r>
            <a:r>
              <a:rPr lang="en-GB" dirty="0"/>
              <a:t> is an XML-based data format for representing journeys, defined through an XML Schema Definition (XSD).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6800B-7CF9-637A-0607-6DD078DF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BEC4BE-A2A0-4008-A744-5BE2D0C14EE5}"/>
              </a:ext>
            </a:extLst>
          </p:cNvPr>
          <p:cNvSpPr/>
          <p:nvPr/>
        </p:nvSpPr>
        <p:spPr>
          <a:xfrm>
            <a:off x="6438903" y="1196624"/>
            <a:ext cx="5399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400" dirty="0">
                <a:solidFill>
                  <a:schemeClr val="accent4">
                    <a:lumMod val="50000"/>
                  </a:schemeClr>
                </a:solidFill>
              </a:rPr>
              <a:t>The example is simplified for readability and illustrates the main principles only. See the Data Format module for the correct syntax.</a:t>
            </a:r>
            <a:endParaRPr lang="en-GB" sz="1400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5" name="Arrow: Chevron 44">
            <a:extLst>
              <a:ext uri="{FF2B5EF4-FFF2-40B4-BE49-F238E27FC236}">
                <a16:creationId xmlns:a16="http://schemas.microsoft.com/office/drawing/2014/main" id="{ED9AB3FC-0BC6-6ED7-20D5-C32A55B8F8AA}"/>
              </a:ext>
            </a:extLst>
          </p:cNvPr>
          <p:cNvSpPr/>
          <p:nvPr/>
        </p:nvSpPr>
        <p:spPr>
          <a:xfrm>
            <a:off x="2259465" y="3418665"/>
            <a:ext cx="612000" cy="288000"/>
          </a:xfrm>
          <a:prstGeom prst="chevron">
            <a:avLst/>
          </a:prstGeom>
          <a:solidFill>
            <a:srgbClr val="5B9BD5">
              <a:lumMod val="60000"/>
              <a:lumOff val="40000"/>
            </a:srgbClr>
          </a:soli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Arrow: Pentagon 45">
            <a:extLst>
              <a:ext uri="{FF2B5EF4-FFF2-40B4-BE49-F238E27FC236}">
                <a16:creationId xmlns:a16="http://schemas.microsoft.com/office/drawing/2014/main" id="{32CA27EE-B856-3423-31CE-2ED9C63D02EB}"/>
              </a:ext>
            </a:extLst>
          </p:cNvPr>
          <p:cNvSpPr/>
          <p:nvPr/>
        </p:nvSpPr>
        <p:spPr>
          <a:xfrm>
            <a:off x="1730413" y="3418665"/>
            <a:ext cx="612000" cy="288000"/>
          </a:xfrm>
          <a:prstGeom prst="homePlate">
            <a:avLst/>
          </a:prstGeom>
          <a:solidFill>
            <a:srgbClr val="5B9BD5">
              <a:lumMod val="60000"/>
              <a:lumOff val="40000"/>
            </a:srgbClr>
          </a:soli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Arrow: Chevron 46">
            <a:extLst>
              <a:ext uri="{FF2B5EF4-FFF2-40B4-BE49-F238E27FC236}">
                <a16:creationId xmlns:a16="http://schemas.microsoft.com/office/drawing/2014/main" id="{F6C51185-861B-7125-7EF1-B22681FF6124}"/>
              </a:ext>
            </a:extLst>
          </p:cNvPr>
          <p:cNvSpPr/>
          <p:nvPr/>
        </p:nvSpPr>
        <p:spPr>
          <a:xfrm>
            <a:off x="2788517" y="3418665"/>
            <a:ext cx="612000" cy="288000"/>
          </a:xfrm>
          <a:prstGeom prst="chevron">
            <a:avLst/>
          </a:prstGeom>
          <a:solidFill>
            <a:srgbClr val="5B9BD5">
              <a:lumMod val="60000"/>
              <a:lumOff val="40000"/>
            </a:srgbClr>
          </a:soli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Arrow: Chevron 47">
            <a:extLst>
              <a:ext uri="{FF2B5EF4-FFF2-40B4-BE49-F238E27FC236}">
                <a16:creationId xmlns:a16="http://schemas.microsoft.com/office/drawing/2014/main" id="{C3B38A81-5D0A-A8E9-789E-F1F4FF0AD028}"/>
              </a:ext>
            </a:extLst>
          </p:cNvPr>
          <p:cNvSpPr/>
          <p:nvPr/>
        </p:nvSpPr>
        <p:spPr>
          <a:xfrm>
            <a:off x="3317569" y="3418665"/>
            <a:ext cx="612000" cy="288000"/>
          </a:xfrm>
          <a:prstGeom prst="chevron">
            <a:avLst/>
          </a:prstGeom>
          <a:solidFill>
            <a:srgbClr val="5B9BD5">
              <a:lumMod val="60000"/>
              <a:lumOff val="40000"/>
            </a:srgbClr>
          </a:soli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Arrow: Chevron 48">
            <a:extLst>
              <a:ext uri="{FF2B5EF4-FFF2-40B4-BE49-F238E27FC236}">
                <a16:creationId xmlns:a16="http://schemas.microsoft.com/office/drawing/2014/main" id="{CBBCCEDA-8FCB-B021-E966-387040F85AF8}"/>
              </a:ext>
            </a:extLst>
          </p:cNvPr>
          <p:cNvSpPr/>
          <p:nvPr/>
        </p:nvSpPr>
        <p:spPr>
          <a:xfrm>
            <a:off x="4375672" y="3418665"/>
            <a:ext cx="661807" cy="288000"/>
          </a:xfrm>
          <a:prstGeom prst="chevron">
            <a:avLst/>
          </a:prstGeom>
          <a:solidFill>
            <a:srgbClr val="5B9BD5">
              <a:lumMod val="60000"/>
              <a:lumOff val="40000"/>
            </a:srgbClr>
          </a:soli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Arrow: Chevron 49">
            <a:extLst>
              <a:ext uri="{FF2B5EF4-FFF2-40B4-BE49-F238E27FC236}">
                <a16:creationId xmlns:a16="http://schemas.microsoft.com/office/drawing/2014/main" id="{F7F9592D-1565-90D0-CFAA-9D28D1B4F1DD}"/>
              </a:ext>
            </a:extLst>
          </p:cNvPr>
          <p:cNvSpPr/>
          <p:nvPr/>
        </p:nvSpPr>
        <p:spPr>
          <a:xfrm>
            <a:off x="3846621" y="3418665"/>
            <a:ext cx="612000" cy="288000"/>
          </a:xfrm>
          <a:prstGeom prst="chevron">
            <a:avLst/>
          </a:prstGeom>
          <a:solidFill>
            <a:srgbClr val="5B9BD5">
              <a:lumMod val="60000"/>
              <a:lumOff val="40000"/>
            </a:srgbClr>
          </a:soli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06ED415-8CD9-7948-8CFE-C858BAFB15B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426" y="2923507"/>
            <a:ext cx="572179" cy="39012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31E17CF-9A85-33BC-21C6-EDB2C6A3BE0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9" y="2959061"/>
            <a:ext cx="275745" cy="3600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D705A38B-E5AC-E668-993E-70D043C31332}"/>
              </a:ext>
            </a:extLst>
          </p:cNvPr>
          <p:cNvSpPr/>
          <p:nvPr/>
        </p:nvSpPr>
        <p:spPr>
          <a:xfrm>
            <a:off x="10944225" y="6162675"/>
            <a:ext cx="1152525" cy="69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86540C-484A-56C4-253F-5038BE4EC1F3}"/>
              </a:ext>
            </a:extLst>
          </p:cNvPr>
          <p:cNvSpPr txBox="1"/>
          <p:nvPr/>
        </p:nvSpPr>
        <p:spPr>
          <a:xfrm>
            <a:off x="6542103" y="2125377"/>
            <a:ext cx="4908551" cy="38779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1200" b="1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&lt;CJML version="3.0"&gt;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&lt;actualJourney&gt;		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GB" sz="1200" b="1" noProof="1">
                <a:solidFill>
                  <a:srgbClr val="4A8522"/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&lt;actors&gt;</a:t>
            </a:r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&lt;endUser actorID="</a:t>
            </a:r>
            <a:r>
              <a:rPr lang="en-GB" sz="1200" b="1" noProof="1">
                <a:solidFill>
                  <a:srgbClr val="4A8522"/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Customer</a:t>
            </a:r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"/&gt;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&lt;serviceProvider actorID="</a:t>
            </a:r>
            <a:r>
              <a:rPr lang="en-GB" sz="1200" b="1" noProof="1">
                <a:solidFill>
                  <a:srgbClr val="4A8522"/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Retaile</a:t>
            </a:r>
            <a:r>
              <a:rPr lang="en-GB" sz="1200" noProof="1">
                <a:solidFill>
                  <a:srgbClr val="4A8522"/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"/&gt;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GB" sz="1200" b="1" noProof="1">
                <a:solidFill>
                  <a:srgbClr val="4A8522"/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&lt;/actors&gt;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&lt;touchpoints&gt;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&lt;touchpoint1&gt;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&lt;initiator&gt; &lt;refersTo actorID="Customer"&gt;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&lt;receiver&gt;  &lt;refersTo actorID="Retailer"&gt;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&lt;label="</a:t>
            </a:r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Customer pays at the cashier</a:t>
            </a:r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"/&gt;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&lt;channel="Face2face"</a:t>
            </a:r>
            <a:endParaRPr lang="en-GB" sz="1200" b="1" noProof="1">
              <a:solidFill>
                <a:srgbClr val="780050"/>
              </a:solidFill>
              <a:latin typeface="Consolas" panose="020B0609020204030204" pitchFamily="49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&lt;/touchpoint1&gt;</a:t>
            </a:r>
          </a:p>
          <a:p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&lt;touchpoint2&gt;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&lt;initiator&gt; &lt;refersTo actorID="Retailer"&gt;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&lt;receiver&gt;  &lt;refersTo actorID="Customer"&gt;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&lt;label="</a:t>
            </a:r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Cashier provides the receipt</a:t>
            </a:r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"/&gt;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    &lt;channel="Face2face"</a:t>
            </a:r>
            <a:endParaRPr lang="en-GB" sz="1200" b="1" noProof="1">
              <a:solidFill>
                <a:srgbClr val="780050"/>
              </a:solidFill>
              <a:latin typeface="Consolas" panose="020B0609020204030204" pitchFamily="49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1200" b="1" noProof="1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&lt;/touchpoint2&gt;</a:t>
            </a:r>
          </a:p>
          <a:p>
            <a:r>
              <a:rPr lang="en-GB" sz="1200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   &lt;/actualJourney&gt;</a:t>
            </a:r>
          </a:p>
          <a:p>
            <a:r>
              <a:rPr lang="en-GB" sz="1200" b="1" noProof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 &lt;/CJML&gt;</a:t>
            </a:r>
            <a:endParaRPr lang="en-GB" sz="1200" b="1" dirty="0">
              <a:solidFill>
                <a:schemeClr val="tx2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86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white lighthouse">
            <a:extLst>
              <a:ext uri="{FF2B5EF4-FFF2-40B4-BE49-F238E27FC236}">
                <a16:creationId xmlns:a16="http://schemas.microsoft.com/office/drawing/2014/main" id="{2E5E3EFA-FECC-E361-8944-05EC3EFAD94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0" t="19370" r="26153"/>
          <a:stretch>
            <a:fillRect/>
          </a:stretch>
        </p:blipFill>
        <p:spPr>
          <a:xfrm>
            <a:off x="6890199" y="1504949"/>
            <a:ext cx="4604888" cy="46720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641806-A054-36CE-73AC-C759206F8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9899967" cy="754096"/>
          </a:xfrm>
        </p:spPr>
        <p:txBody>
          <a:bodyPr/>
          <a:lstStyle/>
          <a:p>
            <a:r>
              <a:rPr lang="en-GB" dirty="0"/>
              <a:t>Scope and limitations </a:t>
            </a:r>
            <a:r>
              <a:rPr lang="en-GB"/>
              <a:t>of CJML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693B2-55D1-0D04-56CC-733804BA0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504950"/>
            <a:ext cx="5221050" cy="4810392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GB" sz="1900" dirty="0"/>
              <a:t>CJML is a conceptual modeling language for representing journeys, supported by a machine-readable data format.</a:t>
            </a:r>
          </a:p>
          <a:p>
            <a:pPr>
              <a:spcAft>
                <a:spcPts val="800"/>
              </a:spcAft>
            </a:pPr>
            <a:r>
              <a:rPr lang="en-GB" sz="1900" dirty="0"/>
              <a:t>CJML is not an executable process model.</a:t>
            </a:r>
          </a:p>
          <a:p>
            <a:pPr>
              <a:spcAft>
                <a:spcPts val="800"/>
              </a:spcAft>
            </a:pPr>
            <a:r>
              <a:rPr lang="en-GB" sz="1900" dirty="0"/>
              <a:t>Like many modeling languages, a CJML diagram shows only part of the conceptual model, as many concepts and properties are intended for machine processing rather than visualization.</a:t>
            </a:r>
          </a:p>
          <a:p>
            <a:pPr>
              <a:spcAft>
                <a:spcPts val="800"/>
              </a:spcAft>
            </a:pPr>
            <a:r>
              <a:rPr lang="en-GB" sz="1900" dirty="0"/>
              <a:t>Additional concepts and properties are defined in the metamodel and machine-readable format.</a:t>
            </a:r>
          </a:p>
          <a:p>
            <a:pPr>
              <a:spcAft>
                <a:spcPts val="800"/>
              </a:spcAft>
            </a:pPr>
            <a:r>
              <a:rPr lang="en-GB" sz="1900" dirty="0"/>
              <a:t>The available CJML tools have been developed primarily for research purposes. The tools currently support only a subset of the full CJML specification. Support for concepts and features therefore varies between tools.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4A75A-A4DE-3AAF-1617-76CFC9CA8DA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279400" y="6554934"/>
            <a:ext cx="417513" cy="109537"/>
          </a:xfrm>
        </p:spPr>
        <p:txBody>
          <a:bodyPr/>
          <a:lstStyle/>
          <a:p>
            <a:fld id="{23AA811B-2EBD-4900-905E-5BE206449611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234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62B10-6C76-44D6-31D7-1C9A9487A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paper airplane flying away from grouped white airplanes">
            <a:extLst>
              <a:ext uri="{FF2B5EF4-FFF2-40B4-BE49-F238E27FC236}">
                <a16:creationId xmlns:a16="http://schemas.microsoft.com/office/drawing/2014/main" id="{8EE75EE0-EE78-1849-1CBB-3ECDD6716F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112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B2CB8F-E2C4-5528-8871-C0FA9D90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10440892" cy="754096"/>
          </a:xfrm>
        </p:spPr>
        <p:txBody>
          <a:bodyPr/>
          <a:lstStyle/>
          <a:p>
            <a:r>
              <a:rPr lang="en-GB" sz="3600" dirty="0"/>
              <a:t>Customer journey data is inherently fragmented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21DF8-6C60-AD76-665B-4FBA7D509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  <a:latin typeface="Aptos"/>
              </a:rPr>
              <a:t>From simple to complex service delivery</a:t>
            </a:r>
          </a:p>
          <a:p>
            <a:pPr marL="0" indent="0">
              <a:buNone/>
            </a:pPr>
            <a:r>
              <a:rPr lang="en-GB" dirty="0"/>
              <a:t>The quest for customer journey data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572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simple to complex service delivery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913" y="2155451"/>
            <a:ext cx="3255963" cy="2036797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A single service provider delivers a service directly to a single end user. This was the dominant service model in the past. Digitalization, outsourcing, and increasing specialization have given rise to new service delivery models.</a:t>
            </a:r>
            <a:endParaRPr lang="en-GB" sz="1800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CBC095-6B35-A886-2625-26D50CE1E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9606" y="2155451"/>
            <a:ext cx="3253723" cy="2036797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Digital platforms enable interactions and value exchange between end users, while coordinating activities such as matching, communication, payment, and trust.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0F38CF-F515-F812-512C-B957CCB1116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95412" y="2155451"/>
            <a:ext cx="3502852" cy="2036797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Many services are delivered through networks of collaborating service providers. The end-user journey spans organizational boundaries, requiring coordination across multiple actors.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CB9A4317-72FF-90DD-6230-F16996A2F60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8E84BC-1720-CF9C-48D0-0B26BF8749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6913" y="1893506"/>
            <a:ext cx="3253722" cy="500400"/>
          </a:xfrm>
        </p:spPr>
        <p:txBody>
          <a:bodyPr/>
          <a:lstStyle/>
          <a:p>
            <a:r>
              <a:rPr lang="en-GB" dirty="0"/>
              <a:t>One-to-one (dyadic) service delivery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F2916E-2631-A2A1-5C56-1EE424239D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70198" y="1893506"/>
            <a:ext cx="3253722" cy="500400"/>
          </a:xfrm>
        </p:spPr>
        <p:txBody>
          <a:bodyPr/>
          <a:lstStyle/>
          <a:p>
            <a:r>
              <a:rPr lang="en-GB" dirty="0"/>
              <a:t>Consumer-to-consumer service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DD22D78-F927-4448-F7CC-4826E83740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96764" y="1893506"/>
            <a:ext cx="3500441" cy="500400"/>
          </a:xfrm>
        </p:spPr>
        <p:txBody>
          <a:bodyPr/>
          <a:lstStyle/>
          <a:p>
            <a:r>
              <a:rPr lang="en-GB" dirty="0"/>
              <a:t>Service delivery network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D56CAA-D777-75F0-C40A-6840A2EE2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697" y="4104091"/>
            <a:ext cx="801087" cy="21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F9E1D0-3611-9F97-0029-3BA13EEE5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489" y="4104091"/>
            <a:ext cx="2030983" cy="216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2C89A5-0A9B-72E0-1605-7FD1CC531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412" y="4104091"/>
            <a:ext cx="3062067" cy="2159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F4D43B-CC15-37BF-C373-5E7B3ABFFB13}"/>
              </a:ext>
            </a:extLst>
          </p:cNvPr>
          <p:cNvSpPr txBox="1"/>
          <p:nvPr/>
        </p:nvSpPr>
        <p:spPr>
          <a:xfrm>
            <a:off x="598336" y="1016237"/>
            <a:ext cx="94600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noProof="0" dirty="0">
                <a:solidFill>
                  <a:schemeClr val="tx2"/>
                </a:solidFill>
              </a:rPr>
              <a:t>The way services are delivered has evolved, giving rise to increasingly complex service delivery models</a:t>
            </a:r>
          </a:p>
        </p:txBody>
      </p:sp>
    </p:spTree>
    <p:extLst>
      <p:ext uri="{BB962C8B-B14F-4D97-AF65-F5344CB8AC3E}">
        <p14:creationId xmlns:p14="http://schemas.microsoft.com/office/powerpoint/2010/main" val="1377736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79C7-5070-8669-506E-98CDA1920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quest for customer journey data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BC754-D325-D76B-6F38-C1DFADF45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7294389" cy="4412615"/>
          </a:xfrm>
        </p:spPr>
        <p:txBody>
          <a:bodyPr/>
          <a:lstStyle/>
          <a:p>
            <a:r>
              <a:rPr lang="en-GB" dirty="0"/>
              <a:t>Modern services are often delivered through networks of collaborating organizations rather than by a single provider. </a:t>
            </a:r>
          </a:p>
          <a:p>
            <a:r>
              <a:rPr lang="en-GB" dirty="0"/>
              <a:t>When a service is executed, an actual journey emerges as the customer interacts with multiple organizations, departments, channels, and IT systems</a:t>
            </a:r>
          </a:p>
          <a:p>
            <a:r>
              <a:rPr lang="en-GB" dirty="0"/>
              <a:t>These interactions leave behind digital traces that may provide insight into the actual journey.</a:t>
            </a:r>
          </a:p>
          <a:p>
            <a:r>
              <a:rPr lang="en-GB" dirty="0"/>
              <a:t>Different actors may be responsible for different parts of the journey.</a:t>
            </a:r>
          </a:p>
          <a:p>
            <a:r>
              <a:rPr lang="en-GB" dirty="0"/>
              <a:t>Journey data is distributed across organizational and technical boundaries.</a:t>
            </a:r>
          </a:p>
          <a:p>
            <a:r>
              <a:rPr lang="en-GB" dirty="0"/>
              <a:t>Reconstructing the complete journey therefore becomes highly challenging.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B72B9-2075-BE74-4E0B-B024D827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B57F02-3CC9-5913-BF59-2DDFF6DD7A51}"/>
              </a:ext>
            </a:extLst>
          </p:cNvPr>
          <p:cNvSpPr txBox="1"/>
          <p:nvPr/>
        </p:nvSpPr>
        <p:spPr>
          <a:xfrm>
            <a:off x="8301645" y="1482725"/>
            <a:ext cx="3605698" cy="3842966"/>
          </a:xfrm>
          <a:prstGeom prst="rect">
            <a:avLst/>
          </a:prstGeom>
          <a:solidFill>
            <a:srgbClr val="E0E7EC"/>
          </a:solidFill>
        </p:spPr>
        <p:txBody>
          <a:bodyPr wrap="square" lIns="144000" tIns="72000" rtlCol="0">
            <a:spAutoFit/>
          </a:bodyPr>
          <a:lstStyle/>
          <a:p>
            <a:pPr defTabSz="457200">
              <a:defRPr/>
            </a:pPr>
            <a:r>
              <a:rPr lang="en-GB" b="1" kern="0" dirty="0">
                <a:solidFill>
                  <a:schemeClr val="tx2"/>
                </a:solidFill>
              </a:rPr>
              <a:t>Lost between silos</a:t>
            </a:r>
          </a:p>
          <a:p>
            <a:pPr defTabSz="457200">
              <a:defRPr/>
            </a:pPr>
            <a:r>
              <a:rPr lang="en-GB" sz="1600" kern="0" dirty="0">
                <a:solidFill>
                  <a:schemeClr val="tx2"/>
                </a:solidFill>
              </a:rPr>
              <a:t>The end-to-end journey perspective is often lost as services cross organizational boundaries. An empirical study identified several recurring challenges:</a:t>
            </a:r>
          </a:p>
          <a:p>
            <a:pPr defTabSz="457200">
              <a:defRPr/>
            </a:pPr>
            <a:endParaRPr lang="en-GB" sz="1600" kern="0" dirty="0">
              <a:solidFill>
                <a:schemeClr val="tx2"/>
              </a:solidFill>
            </a:endParaRPr>
          </a:p>
          <a:p>
            <a:pPr defTabSz="457200">
              <a:defRPr/>
            </a:pPr>
            <a:r>
              <a:rPr lang="en-GB" sz="1600" dirty="0"/>
              <a:t>🚨 </a:t>
            </a:r>
            <a:r>
              <a:rPr lang="en-GB" sz="1600" kern="0" dirty="0">
                <a:solidFill>
                  <a:schemeClr val="tx2"/>
                </a:solidFill>
              </a:rPr>
              <a:t>No one had responsibility for the end-to-end journey.</a:t>
            </a:r>
          </a:p>
          <a:p>
            <a:pPr defTabSz="457200">
              <a:defRPr/>
            </a:pPr>
            <a:r>
              <a:rPr lang="en-GB" sz="1600" dirty="0"/>
              <a:t>🚨</a:t>
            </a:r>
            <a:r>
              <a:rPr lang="en-GB" sz="1600" kern="0" dirty="0">
                <a:solidFill>
                  <a:schemeClr val="tx2"/>
                </a:solidFill>
              </a:rPr>
              <a:t> Unknown touchpoints existed in the planned service.</a:t>
            </a:r>
          </a:p>
          <a:p>
            <a:pPr defTabSz="457200">
              <a:defRPr/>
            </a:pPr>
            <a:r>
              <a:rPr lang="en-GB" sz="1600" dirty="0"/>
              <a:t>🚨</a:t>
            </a:r>
            <a:r>
              <a:rPr lang="en-GB" sz="1600" kern="0" dirty="0">
                <a:solidFill>
                  <a:schemeClr val="tx2"/>
                </a:solidFill>
              </a:rPr>
              <a:t> Departments understood only their own part of the process.</a:t>
            </a:r>
          </a:p>
          <a:p>
            <a:pPr defTabSz="457200">
              <a:defRPr/>
            </a:pPr>
            <a:r>
              <a:rPr lang="en-GB" sz="1600" dirty="0"/>
              <a:t>🚨</a:t>
            </a:r>
            <a:r>
              <a:rPr lang="en-GB" sz="1600" kern="0" dirty="0">
                <a:solidFill>
                  <a:schemeClr val="tx2"/>
                </a:solidFill>
              </a:rPr>
              <a:t> Major coordination gaps existed between organizational silos.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B1A16-4E2A-7AB8-89D8-2D8EA2843F81}"/>
              </a:ext>
            </a:extLst>
          </p:cNvPr>
          <p:cNvSpPr txBox="1"/>
          <p:nvPr/>
        </p:nvSpPr>
        <p:spPr>
          <a:xfrm>
            <a:off x="8301645" y="5411736"/>
            <a:ext cx="37769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000">
                <a:solidFill>
                  <a:srgbClr val="C55A11"/>
                </a:solidFill>
              </a:defRPr>
            </a:lvl1pPr>
          </a:lstStyle>
          <a:p>
            <a:pPr algn="l"/>
            <a:r>
              <a:rPr lang="en-GB" dirty="0"/>
              <a:t>Halvorsrud, R., Kvale, K., &amp; Følstad, A. (2016). Improving service quality through customer journey analysis. Journal </a:t>
            </a:r>
            <a:r>
              <a:rPr lang="en-US" dirty="0"/>
              <a:t>of Service Theory and Practice</a:t>
            </a:r>
            <a:r>
              <a:rPr lang="en-GB" dirty="0"/>
              <a:t>, 26(6), 840-867.</a:t>
            </a:r>
          </a:p>
        </p:txBody>
      </p:sp>
    </p:spTree>
    <p:extLst>
      <p:ext uri="{BB962C8B-B14F-4D97-AF65-F5344CB8AC3E}">
        <p14:creationId xmlns:p14="http://schemas.microsoft.com/office/powerpoint/2010/main" val="3021250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2B574-DC8A-BC58-96E0-D08CFA887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quest for customer journey data (II)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EE6F23-779C-5D47-2DAD-81430CEC0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10318615" cy="4412615"/>
          </a:xfrm>
        </p:spPr>
        <p:txBody>
          <a:bodyPr/>
          <a:lstStyle/>
          <a:p>
            <a:r>
              <a:rPr lang="en-GB" dirty="0"/>
              <a:t>The following example illustrates the challenge of capturing customer journey data in a typical online retail service.</a:t>
            </a:r>
          </a:p>
          <a:p>
            <a:r>
              <a:rPr lang="en-GB" dirty="0"/>
              <a:t>The retailer is the main service provider, supported by two service partners: a payment provider and a logistics provider.</a:t>
            </a:r>
          </a:p>
          <a:p>
            <a:r>
              <a:rPr lang="en-GB" dirty="0"/>
              <a:t>Three customers follow unique journeys, interacting with all three service providers.</a:t>
            </a:r>
          </a:p>
          <a:p>
            <a:r>
              <a:rPr lang="en-GB" dirty="0"/>
              <a:t>Each customer journey also intersects several IT systems within each service provider.</a:t>
            </a:r>
          </a:p>
          <a:p>
            <a:r>
              <a:rPr lang="en-GB" dirty="0"/>
              <a:t>Each service provider records only the touchpoints captured by its own IT systems.</a:t>
            </a: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266970-C6AE-A329-7011-05118374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157" name="Picture 156">
            <a:extLst>
              <a:ext uri="{FF2B5EF4-FFF2-40B4-BE49-F238E27FC236}">
                <a16:creationId xmlns:a16="http://schemas.microsoft.com/office/drawing/2014/main" id="{A40BCB0F-9F67-27AC-4940-31BC238D9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299" y="3725369"/>
            <a:ext cx="7114649" cy="2395936"/>
          </a:xfrm>
          <a:prstGeom prst="rect">
            <a:avLst/>
          </a:prstGeom>
        </p:spPr>
      </p:pic>
      <p:sp>
        <p:nvSpPr>
          <p:cNvPr id="159" name="TextBox 158">
            <a:extLst>
              <a:ext uri="{FF2B5EF4-FFF2-40B4-BE49-F238E27FC236}">
                <a16:creationId xmlns:a16="http://schemas.microsoft.com/office/drawing/2014/main" id="{4A8351E1-2CD3-B746-1C17-68E28D5FFC1A}"/>
              </a:ext>
            </a:extLst>
          </p:cNvPr>
          <p:cNvSpPr txBox="1"/>
          <p:nvPr/>
        </p:nvSpPr>
        <p:spPr>
          <a:xfrm>
            <a:off x="3006015" y="6529037"/>
            <a:ext cx="69914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Some touchpoints are not traceable, such as face-to-face interactions at a service desk.</a:t>
            </a:r>
            <a:endParaRPr lang="en-GB" sz="1200" noProof="0" dirty="0"/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8789B299-BD10-6D80-9BAC-F03754C5591D}"/>
              </a:ext>
            </a:extLst>
          </p:cNvPr>
          <p:cNvCxnSpPr>
            <a:cxnSpLocks/>
          </p:cNvCxnSpPr>
          <p:nvPr/>
        </p:nvCxnSpPr>
        <p:spPr>
          <a:xfrm flipH="1" flipV="1">
            <a:off x="3006015" y="5864455"/>
            <a:ext cx="473149" cy="634134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D431FDFA-12D4-5BE3-13A2-FA745AAD9A20}"/>
              </a:ext>
            </a:extLst>
          </p:cNvPr>
          <p:cNvCxnSpPr>
            <a:cxnSpLocks/>
          </p:cNvCxnSpPr>
          <p:nvPr/>
        </p:nvCxnSpPr>
        <p:spPr>
          <a:xfrm flipV="1">
            <a:off x="3681299" y="5451805"/>
            <a:ext cx="441251" cy="1046784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0B0E9B2-0277-9E50-A93D-1FC57C2832D3}"/>
              </a:ext>
            </a:extLst>
          </p:cNvPr>
          <p:cNvSpPr/>
          <p:nvPr/>
        </p:nvSpPr>
        <p:spPr>
          <a:xfrm>
            <a:off x="9152971" y="4172977"/>
            <a:ext cx="2286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Even when data is available across systems and service providers, turning it into a coherent view of the customer journey is not straightforward.</a:t>
            </a:r>
          </a:p>
        </p:txBody>
      </p:sp>
    </p:spTree>
    <p:extLst>
      <p:ext uri="{BB962C8B-B14F-4D97-AF65-F5344CB8AC3E}">
        <p14:creationId xmlns:p14="http://schemas.microsoft.com/office/powerpoint/2010/main" val="2908696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5C4BD-A70F-59A2-AE60-0D3697B9F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quest for customer journey data (III)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2687DB3-62E3-C05E-98D9-AF3ECCC8B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4378314" cy="5463625"/>
          </a:xfrm>
        </p:spPr>
        <p:txBody>
          <a:bodyPr/>
          <a:lstStyle/>
          <a:p>
            <a:pPr>
              <a:lnSpc>
                <a:spcPts val="1900"/>
              </a:lnSpc>
            </a:pPr>
            <a:r>
              <a:rPr lang="en-GB" sz="1800" dirty="0"/>
              <a:t>Customer-related information exists at different levels of abstraction, from the customer lifecycle down to low-level events recorded by information systems.</a:t>
            </a:r>
          </a:p>
          <a:p>
            <a:pPr>
              <a:lnSpc>
                <a:spcPts val="1900"/>
              </a:lnSpc>
            </a:pPr>
            <a:r>
              <a:rPr lang="en-GB" sz="1800" dirty="0"/>
              <a:t>Journeys and touchpoints sit in between two levels that are often company-centric.</a:t>
            </a:r>
          </a:p>
          <a:p>
            <a:pPr>
              <a:lnSpc>
                <a:spcPts val="1900"/>
              </a:lnSpc>
            </a:pPr>
            <a:r>
              <a:rPr lang="en-GB" sz="1800" dirty="0"/>
              <a:t>Linking events to customer touchpoints is not straightforward:</a:t>
            </a:r>
          </a:p>
          <a:p>
            <a:pPr lvl="1">
              <a:lnSpc>
                <a:spcPts val="1900"/>
              </a:lnSpc>
            </a:pPr>
            <a:r>
              <a:rPr lang="en-GB" sz="1600" dirty="0"/>
              <a:t>Customer data comes from different systems and service providers, requiring substantial cleaning, filtering, alignment, and integration.</a:t>
            </a:r>
          </a:p>
          <a:p>
            <a:pPr lvl="1">
              <a:lnSpc>
                <a:spcPts val="1900"/>
              </a:lnSpc>
            </a:pPr>
            <a:r>
              <a:rPr lang="en-GB" sz="1600" dirty="0"/>
              <a:t>Matching the same end user across systems can be restricted by privacy requirements.</a:t>
            </a:r>
          </a:p>
          <a:p>
            <a:pPr lvl="1">
              <a:lnSpc>
                <a:spcPts val="1900"/>
              </a:lnSpc>
            </a:pPr>
            <a:r>
              <a:rPr lang="en-GB" sz="1600" dirty="0"/>
              <a:t>Many events may lie behind a single touchpoint, making the mapping non-trivial.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66166D-7CFB-CD83-25A7-53D7CC325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CE7940-E937-4A12-68F6-6D554ADB95B4}"/>
              </a:ext>
            </a:extLst>
          </p:cNvPr>
          <p:cNvSpPr txBox="1"/>
          <p:nvPr/>
        </p:nvSpPr>
        <p:spPr>
          <a:xfrm>
            <a:off x="7174253" y="4993875"/>
            <a:ext cx="492160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solidFill>
                  <a:srgbClr val="C55A11"/>
                </a:solidFill>
              </a:rPr>
              <a:t>Brekke, Halvorsrud, Mannhardt, Brurok, Meironas (2025) </a:t>
            </a:r>
            <a:br>
              <a:rPr lang="en-GB" sz="900" dirty="0">
                <a:solidFill>
                  <a:srgbClr val="C55A11"/>
                </a:solidFill>
              </a:rPr>
            </a:br>
            <a:r>
              <a:rPr lang="en-GB" sz="900" b="1" dirty="0">
                <a:solidFill>
                  <a:srgbClr val="C55A11"/>
                </a:solidFill>
              </a:rPr>
              <a:t>Connecting the Digital Dots - Can Customer Journeys Be </a:t>
            </a:r>
            <a:r>
              <a:rPr lang="en-GB" sz="900" b="1" dirty="0" err="1">
                <a:solidFill>
                  <a:srgbClr val="C55A11"/>
                </a:solidFill>
              </a:rPr>
              <a:t>Analyzed</a:t>
            </a:r>
            <a:r>
              <a:rPr lang="en-GB" sz="900" b="1" dirty="0">
                <a:solidFill>
                  <a:srgbClr val="C55A11"/>
                </a:solidFill>
              </a:rPr>
              <a:t> Purely from Event Logs?</a:t>
            </a:r>
          </a:p>
          <a:p>
            <a:r>
              <a:rPr lang="en-GB" sz="900" dirty="0">
                <a:solidFill>
                  <a:srgbClr val="C55A11"/>
                </a:solidFill>
              </a:rPr>
              <a:t>Workshop paper at BPM’2025. </a:t>
            </a:r>
            <a:r>
              <a:rPr lang="en-GB" sz="900" dirty="0">
                <a:solidFill>
                  <a:srgbClr val="C55A11"/>
                </a:solidFill>
                <a:hlinkClick r:id="rId3"/>
              </a:rPr>
              <a:t>DOI</a:t>
            </a:r>
            <a:r>
              <a:rPr lang="en-GB" sz="900" dirty="0">
                <a:solidFill>
                  <a:srgbClr val="C55A11"/>
                </a:solidFill>
              </a:rPr>
              <a:t> and </a:t>
            </a:r>
            <a:r>
              <a:rPr lang="en-GB" sz="900" dirty="0">
                <a:solidFill>
                  <a:srgbClr val="C55A11"/>
                </a:solidFill>
                <a:hlinkClick r:id="rId4"/>
              </a:rPr>
              <a:t>author version</a:t>
            </a:r>
            <a:r>
              <a:rPr lang="en-GB" sz="900" dirty="0">
                <a:solidFill>
                  <a:srgbClr val="C55A11"/>
                </a:solidFill>
              </a:rPr>
              <a:t>.</a:t>
            </a:r>
          </a:p>
          <a:p>
            <a:endParaRPr lang="en-GB" sz="900" dirty="0">
              <a:solidFill>
                <a:srgbClr val="C55A11"/>
              </a:solidFill>
            </a:endParaRPr>
          </a:p>
          <a:p>
            <a:r>
              <a:rPr lang="en-GB" sz="900" dirty="0">
                <a:solidFill>
                  <a:srgbClr val="C55A11"/>
                </a:solidFill>
              </a:rPr>
              <a:t>Mannhardt, Halvorsrud, Meironas, Brurok (2024). </a:t>
            </a:r>
            <a:br>
              <a:rPr lang="en-GB" sz="900" dirty="0">
                <a:solidFill>
                  <a:srgbClr val="C55A11"/>
                </a:solidFill>
              </a:rPr>
            </a:br>
            <a:r>
              <a:rPr lang="en-GB" sz="900" b="1" dirty="0">
                <a:solidFill>
                  <a:srgbClr val="C55A11"/>
                </a:solidFill>
              </a:rPr>
              <a:t>The quest for the comprehensive customer journey - A case study from a C2C marketplace. </a:t>
            </a:r>
          </a:p>
          <a:p>
            <a:r>
              <a:rPr lang="en-GB" sz="900" dirty="0">
                <a:solidFill>
                  <a:srgbClr val="C55A11"/>
                </a:solidFill>
              </a:rPr>
              <a:t>Paper at the conference BPM’2024. </a:t>
            </a:r>
            <a:r>
              <a:rPr lang="en-GB" sz="900" dirty="0">
                <a:solidFill>
                  <a:srgbClr val="C55A11"/>
                </a:solidFill>
                <a:hlinkClick r:id="rId5"/>
              </a:rPr>
              <a:t>DOI</a:t>
            </a:r>
            <a:r>
              <a:rPr lang="en-GB" sz="900" dirty="0">
                <a:solidFill>
                  <a:srgbClr val="C55A11"/>
                </a:solidFill>
              </a:rPr>
              <a:t> and </a:t>
            </a:r>
            <a:r>
              <a:rPr lang="en-GB" sz="900" dirty="0">
                <a:solidFill>
                  <a:srgbClr val="C55A11"/>
                </a:solidFill>
                <a:hlinkClick r:id="rId6"/>
              </a:rPr>
              <a:t>author version</a:t>
            </a:r>
            <a:r>
              <a:rPr lang="en-GB" sz="900" dirty="0">
                <a:solidFill>
                  <a:srgbClr val="C55A11"/>
                </a:solidFill>
              </a:rPr>
              <a:t>.</a:t>
            </a:r>
          </a:p>
          <a:p>
            <a:endParaRPr lang="en-GB" sz="900" dirty="0">
              <a:solidFill>
                <a:srgbClr val="C55A11"/>
              </a:solidFill>
            </a:endParaRPr>
          </a:p>
          <a:p>
            <a:r>
              <a:rPr lang="en-GB" sz="900" dirty="0">
                <a:solidFill>
                  <a:srgbClr val="C55A11"/>
                </a:solidFill>
              </a:rPr>
              <a:t>Halvorsrud, Mannhardt, Prillard, Boletsis (2024). </a:t>
            </a:r>
            <a:br>
              <a:rPr lang="en-GB" sz="900" dirty="0">
                <a:solidFill>
                  <a:srgbClr val="C55A11"/>
                </a:solidFill>
              </a:rPr>
            </a:br>
            <a:r>
              <a:rPr lang="en-GB" sz="900" b="1" dirty="0">
                <a:solidFill>
                  <a:srgbClr val="C55A11"/>
                </a:solidFill>
              </a:rPr>
              <a:t>Customer journeys and process mining–challenges and opportunities. </a:t>
            </a:r>
            <a:br>
              <a:rPr lang="en-GB" sz="900" b="1" dirty="0">
                <a:solidFill>
                  <a:srgbClr val="C55A11"/>
                </a:solidFill>
              </a:rPr>
            </a:br>
            <a:r>
              <a:rPr lang="en-GB" sz="900" dirty="0">
                <a:solidFill>
                  <a:srgbClr val="C55A11"/>
                </a:solidFill>
                <a:hlinkClick r:id="rId7"/>
              </a:rPr>
              <a:t>Open access</a:t>
            </a:r>
            <a:r>
              <a:rPr lang="en-GB" sz="900" dirty="0">
                <a:solidFill>
                  <a:srgbClr val="C55A11"/>
                </a:solidFill>
              </a:rPr>
              <a:t> paper, IESS’2024  Int. Conf. on Exploring Service Science.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927C71-DE87-C397-1763-9435AA9B6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6467" y="741733"/>
            <a:ext cx="6554509" cy="38199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A402D1-9D54-FF08-0C46-92AA9766526A}"/>
              </a:ext>
            </a:extLst>
          </p:cNvPr>
          <p:cNvSpPr/>
          <p:nvPr/>
        </p:nvSpPr>
        <p:spPr>
          <a:xfrm>
            <a:off x="5346467" y="4782936"/>
            <a:ext cx="164307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These papers explore how event data can be linked to customer journeys.</a:t>
            </a:r>
          </a:p>
        </p:txBody>
      </p:sp>
    </p:spTree>
    <p:extLst>
      <p:ext uri="{BB962C8B-B14F-4D97-AF65-F5344CB8AC3E}">
        <p14:creationId xmlns:p14="http://schemas.microsoft.com/office/powerpoint/2010/main" val="2770698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0DD02-F282-0C09-4D5F-B25511619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854B3-DE36-257E-3E93-3E67CDD67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FDDC58-5652-A048-2112-AF4606F5577F}"/>
              </a:ext>
            </a:extLst>
          </p:cNvPr>
          <p:cNvSpPr txBox="1"/>
          <p:nvPr/>
        </p:nvSpPr>
        <p:spPr>
          <a:xfrm>
            <a:off x="1572987" y="4644570"/>
            <a:ext cx="21403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Definitions, metamodel, class diagrams, and model attributes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87EDE1-6EFA-4D95-B397-56B559EE764C}"/>
              </a:ext>
            </a:extLst>
          </p:cNvPr>
          <p:cNvSpPr txBox="1"/>
          <p:nvPr/>
        </p:nvSpPr>
        <p:spPr>
          <a:xfrm>
            <a:off x="7562322" y="4611243"/>
            <a:ext cx="17651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Machine-readable model structure, XML format, and data exchange</a:t>
            </a:r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D9FED831-8970-B7C2-1691-D4C846A3AF9F}"/>
              </a:ext>
            </a:extLst>
          </p:cNvPr>
          <p:cNvCxnSpPr>
            <a:cxnSpLocks/>
          </p:cNvCxnSpPr>
          <p:nvPr/>
        </p:nvCxnSpPr>
        <p:spPr>
          <a:xfrm rot="10800000" flipV="1">
            <a:off x="4850626" y="1846704"/>
            <a:ext cx="563019" cy="684000"/>
          </a:xfrm>
          <a:prstGeom prst="curvedConnector2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F72146E-C909-D9C1-F5B6-2C88C8177002}"/>
              </a:ext>
            </a:extLst>
          </p:cNvPr>
          <p:cNvSpPr txBox="1"/>
          <p:nvPr/>
        </p:nvSpPr>
        <p:spPr>
          <a:xfrm>
            <a:off x="5503575" y="1496600"/>
            <a:ext cx="220570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Diagram types, symbol gallery, visual features, and examples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0334F8-7310-0DD2-9871-1B5254AA8104}"/>
              </a:ext>
            </a:extLst>
          </p:cNvPr>
          <p:cNvSpPr txBox="1"/>
          <p:nvPr/>
        </p:nvSpPr>
        <p:spPr>
          <a:xfrm>
            <a:off x="7502450" y="2050846"/>
            <a:ext cx="182505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GB" sz="1200" dirty="0">
                <a:solidFill>
                  <a:schemeClr val="tx2"/>
                </a:solidFill>
              </a:rPr>
              <a:t>Tools for creating and working with journeys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7646E7-C23D-1DEE-26BE-BE650462DEFC}"/>
              </a:ext>
            </a:extLst>
          </p:cNvPr>
          <p:cNvSpPr txBox="1"/>
          <p:nvPr/>
        </p:nvSpPr>
        <p:spPr>
          <a:xfrm>
            <a:off x="4628216" y="4990296"/>
            <a:ext cx="203386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PowerPoint templates for quick, flexible diagramming with examples</a:t>
            </a: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1346F590-5146-E5DE-CC83-0C2B995C0A81}"/>
              </a:ext>
            </a:extLst>
          </p:cNvPr>
          <p:cNvCxnSpPr>
            <a:cxnSpLocks/>
          </p:cNvCxnSpPr>
          <p:nvPr/>
        </p:nvCxnSpPr>
        <p:spPr>
          <a:xfrm>
            <a:off x="3287150" y="2605297"/>
            <a:ext cx="468000" cy="402881"/>
          </a:xfrm>
          <a:prstGeom prst="curvedConnector2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678DE8C-1E7E-8CD7-0E03-634863E8BC54}"/>
              </a:ext>
            </a:extLst>
          </p:cNvPr>
          <p:cNvSpPr txBox="1"/>
          <p:nvPr/>
        </p:nvSpPr>
        <p:spPr>
          <a:xfrm>
            <a:off x="1113207" y="2321620"/>
            <a:ext cx="217394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GB" sz="1200" dirty="0">
                <a:solidFill>
                  <a:schemeClr val="tx2"/>
                </a:solidFill>
              </a:rPr>
              <a:t>Overview of CJML, its conceptual foundation, and a quick tour of the visual notation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247C9A6-53FA-7678-D443-D12375CE9790}"/>
              </a:ext>
            </a:extLst>
          </p:cNvPr>
          <p:cNvSpPr txBox="1"/>
          <p:nvPr/>
        </p:nvSpPr>
        <p:spPr>
          <a:xfrm>
            <a:off x="8893081" y="2889122"/>
            <a:ext cx="21178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GB" sz="1200" b="1" dirty="0">
                <a:solidFill>
                  <a:srgbClr val="780050"/>
                </a:solidFill>
              </a:rPr>
              <a:t>Guidance on journey thinking,  journey data, approaches to analysis, and use cases</a:t>
            </a: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80E269DA-0B25-7732-FDF4-EBF5047B84FE}"/>
              </a:ext>
            </a:extLst>
          </p:cNvPr>
          <p:cNvSpPr/>
          <p:nvPr/>
        </p:nvSpPr>
        <p:spPr>
          <a:xfrm>
            <a:off x="6786939" y="3072448"/>
            <a:ext cx="1055687" cy="919162"/>
          </a:xfrm>
          <a:prstGeom prst="hexagon">
            <a:avLst/>
          </a:prstGeom>
          <a:noFill/>
          <a:ln w="38100">
            <a:solidFill>
              <a:srgbClr val="9A40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BC47545D-CA98-88A5-0C33-1DFC48BC3438}"/>
              </a:ext>
            </a:extLst>
          </p:cNvPr>
          <p:cNvCxnSpPr>
            <a:cxnSpLocks/>
          </p:cNvCxnSpPr>
          <p:nvPr/>
        </p:nvCxnSpPr>
        <p:spPr>
          <a:xfrm flipV="1">
            <a:off x="3700265" y="4444729"/>
            <a:ext cx="828000" cy="402881"/>
          </a:xfrm>
          <a:prstGeom prst="curvedConnector2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2CE5A4CE-2339-5EE3-BF75-893FB2CB52B0}"/>
              </a:ext>
            </a:extLst>
          </p:cNvPr>
          <p:cNvCxnSpPr>
            <a:cxnSpLocks/>
          </p:cNvCxnSpPr>
          <p:nvPr/>
        </p:nvCxnSpPr>
        <p:spPr>
          <a:xfrm flipV="1">
            <a:off x="5165881" y="4000670"/>
            <a:ext cx="504000" cy="936000"/>
          </a:xfrm>
          <a:prstGeom prst="curvedConnector2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5360DF0A-440B-3A78-B18B-646AAA83497F}"/>
              </a:ext>
            </a:extLst>
          </p:cNvPr>
          <p:cNvCxnSpPr>
            <a:cxnSpLocks/>
          </p:cNvCxnSpPr>
          <p:nvPr/>
        </p:nvCxnSpPr>
        <p:spPr>
          <a:xfrm flipH="1" flipV="1">
            <a:off x="6541597" y="4433023"/>
            <a:ext cx="828000" cy="402881"/>
          </a:xfrm>
          <a:prstGeom prst="curvedConnector2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B26B832D-67E7-3FEB-6CA3-5805ABF78DDA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78356" y="2163534"/>
            <a:ext cx="563019" cy="396000"/>
          </a:xfrm>
          <a:prstGeom prst="curvedConnector2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1E9337F8-38B9-BEB3-9AF9-40F61E7E787E}"/>
              </a:ext>
            </a:extLst>
          </p:cNvPr>
          <p:cNvCxnSpPr>
            <a:cxnSpLocks/>
          </p:cNvCxnSpPr>
          <p:nvPr/>
        </p:nvCxnSpPr>
        <p:spPr>
          <a:xfrm flipH="1">
            <a:off x="7914228" y="3129225"/>
            <a:ext cx="828000" cy="324000"/>
          </a:xfrm>
          <a:prstGeom prst="curvedConnector2">
            <a:avLst/>
          </a:prstGeom>
          <a:ln w="19050">
            <a:solidFill>
              <a:srgbClr val="780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C3B2DB-B0B2-C774-1A8B-48D1684A6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744" y="2640869"/>
            <a:ext cx="4284000" cy="1763696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0D70142-06BD-641D-00BF-5D3DF2A5F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9400" y="6554934"/>
            <a:ext cx="417513" cy="1095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14E402-E348-B04A-6877-19C5E77A5C87}"/>
              </a:ext>
            </a:extLst>
          </p:cNvPr>
          <p:cNvSpPr txBox="1"/>
          <p:nvPr/>
        </p:nvSpPr>
        <p:spPr>
          <a:xfrm>
            <a:off x="2598420" y="426933"/>
            <a:ext cx="8592094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CJML consists of several modules, each covering a different aspect of the language. All resources are available at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www.cjml.no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FF939D-8851-FE95-24B5-294C9AA9FD92}"/>
              </a:ext>
            </a:extLst>
          </p:cNvPr>
          <p:cNvSpPr txBox="1"/>
          <p:nvPr/>
        </p:nvSpPr>
        <p:spPr>
          <a:xfrm>
            <a:off x="7341375" y="6340073"/>
            <a:ext cx="3694177" cy="4823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tx2"/>
                </a:solidFill>
              </a:defRPr>
            </a:lvl1pPr>
          </a:lstStyle>
          <a:p>
            <a:pPr algn="just">
              <a:lnSpc>
                <a:spcPts val="1000"/>
              </a:lnSpc>
            </a:pPr>
            <a:r>
              <a:rPr lang="en-GB" sz="105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you may use this material: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SINTEF, licensed under </a:t>
            </a:r>
            <a:b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CC BY-SA 4.0. You may use, share, and adapt it with attribution, with adaptations shared under the same license.</a:t>
            </a:r>
            <a:endParaRPr lang="en-GB" sz="10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2" descr="https://camo.githubusercontent.com/c253d2829f9392b505182d44eb60e84009fcf184/68747470733a2f2f7261772e6769746875622e636f6d2f6e61666572676f2f6d616e75616c2d6c697672652d616e696d6163616f32642f67682d70616765732f696d672f696e74726f647563616f2f6372656174697665636f6d6d6f6e735f63632d62792d73612e706e67">
            <a:extLst>
              <a:ext uri="{FF2B5EF4-FFF2-40B4-BE49-F238E27FC236}">
                <a16:creationId xmlns:a16="http://schemas.microsoft.com/office/drawing/2014/main" id="{07F3594F-EC52-5697-CC34-72735FF12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898" y="6354385"/>
            <a:ext cx="1185051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774A97C-5DDD-0EE7-3A9B-33E510379218}"/>
              </a:ext>
            </a:extLst>
          </p:cNvPr>
          <p:cNvSpPr txBox="1"/>
          <p:nvPr/>
        </p:nvSpPr>
        <p:spPr>
          <a:xfrm>
            <a:off x="2771669" y="6340073"/>
            <a:ext cx="2949388" cy="4823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ts val="1000"/>
              </a:lnSpc>
              <a:defRPr sz="105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CJML v3 </a:t>
            </a:r>
            <a:r>
              <a:rPr lang="en-GB" b="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was developed as part of the research project Smart Journey Mining, funded by the Research Council of Norway (grant no. 312198).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B8034DB-C2AE-F0A6-4C76-B3E91F531BFC}"/>
              </a:ext>
            </a:extLst>
          </p:cNvPr>
          <p:cNvSpPr/>
          <p:nvPr/>
        </p:nvSpPr>
        <p:spPr>
          <a:xfrm>
            <a:off x="828" y="6283963"/>
            <a:ext cx="12189600" cy="18000"/>
          </a:xfrm>
          <a:prstGeom prst="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FEB15B-C7D6-59C7-1638-275C7FA55123}"/>
              </a:ext>
            </a:extLst>
          </p:cNvPr>
          <p:cNvSpPr txBox="1"/>
          <p:nvPr/>
        </p:nvSpPr>
        <p:spPr>
          <a:xfrm>
            <a:off x="658907" y="6340073"/>
            <a:ext cx="1716740" cy="4823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ts val="1000"/>
              </a:lnSpc>
              <a:defRPr sz="105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us: </a:t>
            </a:r>
            <a:r>
              <a:rPr lang="en-GB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questions or feedback, contact us at CJML&lt;at&gt;sintef.no</a:t>
            </a:r>
            <a:endParaRPr lang="en-GB" b="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43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1BFFF0-E6AB-9A9B-544E-39DA566D7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paper airplane flying away from grouped white airplanes">
            <a:extLst>
              <a:ext uri="{FF2B5EF4-FFF2-40B4-BE49-F238E27FC236}">
                <a16:creationId xmlns:a16="http://schemas.microsoft.com/office/drawing/2014/main" id="{95CF1390-CF24-4751-9514-D5C3FC8441E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112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54B9977-E6F5-88A8-3028-0B50F962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Journey analysis and use cases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2362F-6EAF-BDD9-ED26-41B3A23C0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Different ways to </a:t>
            </a:r>
            <a:r>
              <a:rPr lang="en-GB" dirty="0" err="1"/>
              <a:t>analyze</a:t>
            </a:r>
            <a:r>
              <a:rPr lang="en-GB" dirty="0"/>
              <a:t> journeys</a:t>
            </a:r>
          </a:p>
          <a:p>
            <a:pPr marL="0" indent="0">
              <a:buNone/>
            </a:pPr>
            <a:r>
              <a:rPr lang="en-GB" dirty="0"/>
              <a:t>Use case matrix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684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9B083-BCBE-6D96-9AE2-58CF5909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65F4-99FF-BD94-A6A8-19F5C3F0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Different ways to </a:t>
            </a:r>
            <a:r>
              <a:rPr lang="en-GB" dirty="0" err="1"/>
              <a:t>analyze</a:t>
            </a:r>
            <a:r>
              <a:rPr lang="en-GB" dirty="0"/>
              <a:t> journeys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749A171F-11C7-8121-1730-1924FC177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9754594" cy="441261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Journey models can be used in different ways, and the analytical perspective depends on the use case.</a:t>
            </a:r>
          </a:p>
          <a:p>
            <a:r>
              <a:rPr lang="en-GB" sz="1800" dirty="0"/>
              <a:t>The </a:t>
            </a:r>
            <a:r>
              <a:rPr lang="en-GB" sz="1800" b="1" dirty="0"/>
              <a:t>planned journey </a:t>
            </a:r>
            <a:r>
              <a:rPr lang="en-GB" sz="1800" dirty="0"/>
              <a:t>helps us understand how a service process is intended to unfold.</a:t>
            </a:r>
          </a:p>
          <a:p>
            <a:r>
              <a:rPr lang="en-GB" sz="1800" dirty="0"/>
              <a:t>The </a:t>
            </a:r>
            <a:r>
              <a:rPr lang="en-GB" sz="1800" b="1" dirty="0"/>
              <a:t>actual journey </a:t>
            </a:r>
            <a:r>
              <a:rPr lang="en-GB" sz="1800" dirty="0"/>
              <a:t>helps us understand what actually happens in practice, and how it is experienced from the user’s perspective.</a:t>
            </a:r>
          </a:p>
          <a:p>
            <a:r>
              <a:rPr lang="en-GB" sz="1800" dirty="0"/>
              <a:t>In many cases, it is useful to study both to </a:t>
            </a:r>
            <a:r>
              <a:rPr lang="en-GB" sz="1800" b="1" dirty="0"/>
              <a:t>compare intention and reality</a:t>
            </a:r>
            <a:r>
              <a:rPr lang="en-GB" sz="1800" dirty="0"/>
              <a:t>, identify deviations, and discover opportunities for improvement.</a:t>
            </a:r>
          </a:p>
          <a:p>
            <a:r>
              <a:rPr lang="en-GB" sz="1800" dirty="0"/>
              <a:t>The perspective also depends on where you are in the </a:t>
            </a:r>
            <a:r>
              <a:rPr lang="en-GB" sz="1800" b="1" dirty="0"/>
              <a:t>service innovation process</a:t>
            </a:r>
            <a:r>
              <a:rPr lang="en-GB" sz="1800" dirty="0"/>
              <a:t>, for example whether you are designing a new service or studying an existing one. This, in turn, affects what </a:t>
            </a:r>
            <a:r>
              <a:rPr lang="en-GB" sz="1800" b="1" dirty="0"/>
              <a:t>journey data </a:t>
            </a:r>
            <a:r>
              <a:rPr lang="en-GB" sz="1800" dirty="0"/>
              <a:t>is available.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E90ECF-06B4-C9D7-270C-07EB873D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DBF642-704D-C45D-D3B4-F884D58BFFD8}"/>
              </a:ext>
            </a:extLst>
          </p:cNvPr>
          <p:cNvSpPr/>
          <p:nvPr/>
        </p:nvSpPr>
        <p:spPr>
          <a:xfrm>
            <a:off x="4365689" y="4965796"/>
            <a:ext cx="2520000" cy="1260000"/>
          </a:xfrm>
          <a:prstGeom prst="rect">
            <a:avLst/>
          </a:prstGeom>
          <a:gradFill flip="none" rotWithShape="1">
            <a:gsLst>
              <a:gs pos="37000">
                <a:schemeClr val="bg1">
                  <a:lumMod val="95000"/>
                </a:schemeClr>
              </a:gs>
              <a:gs pos="67000">
                <a:srgbClr val="CDFAE1"/>
              </a:gs>
              <a:gs pos="0">
                <a:schemeClr val="bg2"/>
              </a:gs>
              <a:gs pos="98000">
                <a:srgbClr val="8ADCBC"/>
              </a:gs>
            </a:gsLst>
            <a:lin ang="0" scaled="0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B796A-7DE4-E3D3-91D8-62F69A270FE1}"/>
              </a:ext>
            </a:extLst>
          </p:cNvPr>
          <p:cNvSpPr txBox="1"/>
          <p:nvPr/>
        </p:nvSpPr>
        <p:spPr>
          <a:xfrm>
            <a:off x="1297999" y="4719575"/>
            <a:ext cx="25796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dirty="0">
                <a:solidFill>
                  <a:srgbClr val="780050"/>
                </a:solidFill>
              </a:rPr>
              <a:t>Focus on planned journey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56240-3AE9-C12D-F077-27E9487D9293}"/>
              </a:ext>
            </a:extLst>
          </p:cNvPr>
          <p:cNvSpPr txBox="1"/>
          <p:nvPr/>
        </p:nvSpPr>
        <p:spPr>
          <a:xfrm>
            <a:off x="4363943" y="4719575"/>
            <a:ext cx="230716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dirty="0">
                <a:solidFill>
                  <a:srgbClr val="780050"/>
                </a:solidFill>
              </a:rPr>
              <a:t>Focus on both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3E9E0B-18B1-EECE-3550-DF8F5D28B460}"/>
              </a:ext>
            </a:extLst>
          </p:cNvPr>
          <p:cNvSpPr txBox="1"/>
          <p:nvPr/>
        </p:nvSpPr>
        <p:spPr>
          <a:xfrm>
            <a:off x="7384849" y="4719575"/>
            <a:ext cx="220853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dirty="0">
                <a:solidFill>
                  <a:srgbClr val="780050"/>
                </a:solidFill>
              </a:rPr>
              <a:t>Focus on actual journey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CA808F-A7E0-AAF3-B594-911F56160452}"/>
              </a:ext>
            </a:extLst>
          </p:cNvPr>
          <p:cNvSpPr/>
          <p:nvPr/>
        </p:nvSpPr>
        <p:spPr>
          <a:xfrm>
            <a:off x="1297999" y="4965796"/>
            <a:ext cx="2520000" cy="1260000"/>
          </a:xfrm>
          <a:prstGeom prst="rect">
            <a:avLst/>
          </a:prstGeom>
          <a:solidFill>
            <a:srgbClr val="EBEB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1350B0-4565-043E-820B-E3D408DD4DD2}"/>
              </a:ext>
            </a:extLst>
          </p:cNvPr>
          <p:cNvSpPr/>
          <p:nvPr/>
        </p:nvSpPr>
        <p:spPr>
          <a:xfrm>
            <a:off x="7433379" y="4965796"/>
            <a:ext cx="2520000" cy="1260000"/>
          </a:xfrm>
          <a:prstGeom prst="rect">
            <a:avLst/>
          </a:prstGeom>
          <a:solidFill>
            <a:srgbClr val="8AD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C632CFE7-525D-712D-9D1C-CDC92D9021A2}"/>
              </a:ext>
            </a:extLst>
          </p:cNvPr>
          <p:cNvSpPr/>
          <p:nvPr/>
        </p:nvSpPr>
        <p:spPr>
          <a:xfrm>
            <a:off x="1421879" y="5041133"/>
            <a:ext cx="2160000" cy="1080000"/>
          </a:xfrm>
          <a:prstGeom prst="cloud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GB" sz="1200" dirty="0"/>
              <a:t> Theory</a:t>
            </a:r>
          </a:p>
          <a:p>
            <a:pPr algn="ctr"/>
            <a:r>
              <a:rPr lang="en-GB" sz="1200" dirty="0"/>
              <a:t>Assumption</a:t>
            </a:r>
          </a:p>
          <a:p>
            <a:pPr algn="ctr"/>
            <a:r>
              <a:rPr lang="en-GB" sz="1200" dirty="0"/>
              <a:t>Process model</a:t>
            </a:r>
          </a:p>
          <a:p>
            <a:pPr algn="ctr"/>
            <a:r>
              <a:rPr lang="en-GB" sz="1200" dirty="0"/>
              <a:t>To-be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113F4C9C-F5F3-30FF-A153-5FCFA1E67C19}"/>
              </a:ext>
            </a:extLst>
          </p:cNvPr>
          <p:cNvSpPr/>
          <p:nvPr/>
        </p:nvSpPr>
        <p:spPr>
          <a:xfrm>
            <a:off x="4489568" y="5041132"/>
            <a:ext cx="2160000" cy="1080000"/>
          </a:xfrm>
          <a:prstGeom prst="cloud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GB" sz="1200" dirty="0"/>
              <a:t>Deviation</a:t>
            </a:r>
          </a:p>
          <a:p>
            <a:pPr algn="ctr"/>
            <a:r>
              <a:rPr lang="en-GB" sz="1200" dirty="0"/>
              <a:t>Compliance</a:t>
            </a:r>
          </a:p>
          <a:p>
            <a:pPr algn="ctr"/>
            <a:r>
              <a:rPr lang="en-GB" sz="1200" dirty="0"/>
              <a:t>Improvement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119F50CE-1D23-1B58-EDE3-6AD30C5E717F}"/>
              </a:ext>
            </a:extLst>
          </p:cNvPr>
          <p:cNvSpPr/>
          <p:nvPr/>
        </p:nvSpPr>
        <p:spPr>
          <a:xfrm>
            <a:off x="7557258" y="5041132"/>
            <a:ext cx="2160000" cy="1080000"/>
          </a:xfrm>
          <a:prstGeom prst="cloud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GB" sz="1200" dirty="0"/>
              <a:t> Reality</a:t>
            </a:r>
          </a:p>
          <a:p>
            <a:pPr algn="ctr"/>
            <a:r>
              <a:rPr lang="en-GB" sz="1200" dirty="0"/>
              <a:t>Execution</a:t>
            </a:r>
          </a:p>
          <a:p>
            <a:pPr algn="ctr"/>
            <a:r>
              <a:rPr lang="en-GB" sz="1200" dirty="0"/>
              <a:t>Process data</a:t>
            </a:r>
          </a:p>
          <a:p>
            <a:pPr algn="ctr"/>
            <a:r>
              <a:rPr lang="en-GB" sz="1200" dirty="0"/>
              <a:t>As-is</a:t>
            </a:r>
          </a:p>
        </p:txBody>
      </p:sp>
    </p:spTree>
    <p:extLst>
      <p:ext uri="{BB962C8B-B14F-4D97-AF65-F5344CB8AC3E}">
        <p14:creationId xmlns:p14="http://schemas.microsoft.com/office/powerpoint/2010/main" val="1445988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16A86-B593-FCB6-8CE0-5EF012ECB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A5844-35B4-20D8-9EFB-8C5D410DA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matrix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6CFC9B7-D2A2-2E8E-C8AD-25D0F39C3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265768"/>
            <a:ext cx="9356044" cy="463020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matrix shows different approaches to journey analysis, depending on whether the focus is on planned journeys, actual journeys, or both.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4B26AA-F8F7-C1AE-35A6-8C159A090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3C86AE-D6C5-6BBF-95CD-0728A8A5A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363" y="2044221"/>
            <a:ext cx="9031803" cy="442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63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02829-B5D6-5798-744C-63CC9EEF3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paper airplane flying away from grouped white airplanes">
            <a:extLst>
              <a:ext uri="{FF2B5EF4-FFF2-40B4-BE49-F238E27FC236}">
                <a16:creationId xmlns:a16="http://schemas.microsoft.com/office/drawing/2014/main" id="{9A0BC306-A984-CD04-0805-58CC0E9EC23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112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59D4F93-8FC9-6FF9-2FB4-5ABBA07FA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tos Display"/>
              </a:rPr>
              <a:t>How to get started?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A23F8-70B4-2E1D-72C0-A9FADE3F3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to consider</a:t>
            </a:r>
          </a:p>
          <a:p>
            <a:pPr marL="0" indent="0">
              <a:buNone/>
            </a:pPr>
            <a:r>
              <a:rPr lang="en-GB" dirty="0"/>
              <a:t>Granularity: From vague to detailed model</a:t>
            </a:r>
          </a:p>
          <a:p>
            <a:pPr marL="0" indent="0">
              <a:buNone/>
            </a:pPr>
            <a:r>
              <a:rPr lang="en-GB" dirty="0"/>
              <a:t>Flexibility: Freedom versus standardization</a:t>
            </a:r>
          </a:p>
          <a:p>
            <a:pPr marL="0" indent="0">
              <a:buNone/>
            </a:pPr>
            <a:r>
              <a:rPr lang="en-GB" dirty="0"/>
              <a:t>Automation: Manual work versus automation</a:t>
            </a:r>
          </a:p>
          <a:p>
            <a:pPr marL="0" indent="0">
              <a:buNone/>
            </a:pPr>
            <a:r>
              <a:rPr lang="en-GB" dirty="0"/>
              <a:t>Overview of tools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0772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CBB3-4587-5E73-3C80-6ED04E45D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with journeys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3BD9B-4906-8251-C7C2-C0075D2C1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9858374" cy="4412615"/>
          </a:xfrm>
        </p:spPr>
        <p:txBody>
          <a:bodyPr/>
          <a:lstStyle/>
          <a:p>
            <a:r>
              <a:rPr lang="en-GB" dirty="0"/>
              <a:t>As seen in the previous section, there are many starting points for journey work, depending on your goals and the information or data available.</a:t>
            </a:r>
          </a:p>
          <a:p>
            <a:r>
              <a:rPr lang="en-GB" dirty="0"/>
              <a:t>There are three dimensions that are useful to consider:</a:t>
            </a:r>
          </a:p>
          <a:p>
            <a:pPr lvl="1">
              <a:buFont typeface="+mj-lt"/>
              <a:buAutoNum type="arabicPeriod"/>
            </a:pPr>
            <a:r>
              <a:rPr lang="en-GB" b="1" dirty="0">
                <a:solidFill>
                  <a:srgbClr val="14B978"/>
                </a:solidFill>
              </a:rPr>
              <a:t>Granularity: </a:t>
            </a:r>
            <a:r>
              <a:rPr lang="en-GB" dirty="0"/>
              <a:t>Vague description versus detailed model</a:t>
            </a:r>
          </a:p>
          <a:p>
            <a:pPr lvl="1">
              <a:buFont typeface="+mj-lt"/>
              <a:buAutoNum type="arabicPeriod"/>
            </a:pPr>
            <a:r>
              <a:rPr lang="en-GB" b="1" dirty="0">
                <a:solidFill>
                  <a:srgbClr val="14B978"/>
                </a:solidFill>
              </a:rPr>
              <a:t>Flexibility:</a:t>
            </a:r>
            <a:r>
              <a:rPr lang="en-GB" dirty="0">
                <a:solidFill>
                  <a:srgbClr val="14B978"/>
                </a:solidFill>
              </a:rPr>
              <a:t> </a:t>
            </a:r>
            <a:r>
              <a:rPr lang="en-GB" dirty="0"/>
              <a:t>Visual freedom versus standardization</a:t>
            </a:r>
          </a:p>
          <a:p>
            <a:pPr lvl="1">
              <a:buFont typeface="+mj-lt"/>
              <a:buAutoNum type="arabicPeriod"/>
            </a:pPr>
            <a:r>
              <a:rPr lang="en-GB" b="1" dirty="0">
                <a:solidFill>
                  <a:srgbClr val="14B978"/>
                </a:solidFill>
              </a:rPr>
              <a:t>Automation:</a:t>
            </a:r>
            <a:r>
              <a:rPr lang="en-GB" dirty="0">
                <a:solidFill>
                  <a:srgbClr val="14B978"/>
                </a:solidFill>
              </a:rPr>
              <a:t> </a:t>
            </a:r>
            <a:r>
              <a:rPr lang="en-GB" dirty="0"/>
              <a:t>Manual work versus automation</a:t>
            </a:r>
          </a:p>
          <a:p>
            <a:r>
              <a:rPr lang="en-GB" dirty="0"/>
              <a:t>Journey work can start anywhere along these dimensions and move in either direction.</a:t>
            </a:r>
          </a:p>
          <a:p>
            <a:r>
              <a:rPr lang="en-GB" dirty="0"/>
              <a:t>CJML provides different </a:t>
            </a:r>
            <a:r>
              <a:rPr lang="en-GB" b="1" dirty="0"/>
              <a:t>tools</a:t>
            </a:r>
            <a:r>
              <a:rPr lang="en-GB" dirty="0"/>
              <a:t> that can support journey work at different points along these dimensions</a:t>
            </a:r>
          </a:p>
          <a:p>
            <a:r>
              <a:rPr lang="en-GB" dirty="0"/>
              <a:t>An overview of the CJML tools is provided in the end of this section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F6705-FA6C-F9B1-8588-50561FA86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6ADF2C-F01A-255E-09BA-0C2CDE994BE1}"/>
              </a:ext>
            </a:extLst>
          </p:cNvPr>
          <p:cNvSpPr txBox="1"/>
          <p:nvPr/>
        </p:nvSpPr>
        <p:spPr>
          <a:xfrm>
            <a:off x="8541520" y="99418"/>
            <a:ext cx="229775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C89B14">
                    <a:lumMod val="5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C89B14">
                    <a:lumMod val="5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Check out the overview of Tools at the end of this section.</a:t>
            </a:r>
          </a:p>
        </p:txBody>
      </p:sp>
    </p:spTree>
    <p:extLst>
      <p:ext uri="{BB962C8B-B14F-4D97-AF65-F5344CB8AC3E}">
        <p14:creationId xmlns:p14="http://schemas.microsoft.com/office/powerpoint/2010/main" val="3250238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94475-5373-69D4-00D5-913CE03D2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548A-A7D3-56AA-33C7-649A4A883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14B978"/>
                </a:solidFill>
              </a:rPr>
              <a:t>Granularity: </a:t>
            </a:r>
            <a:r>
              <a:rPr lang="en-GB" dirty="0"/>
              <a:t>From vague to detailed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60921-08D0-55E2-0A53-039809611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1"/>
            <a:ext cx="10796588" cy="399868"/>
          </a:xfrm>
        </p:spPr>
        <p:txBody>
          <a:bodyPr/>
          <a:lstStyle/>
          <a:p>
            <a:r>
              <a:rPr lang="en-GB" dirty="0"/>
              <a:t>Journey work can start at any level of detail.</a:t>
            </a:r>
          </a:p>
          <a:p>
            <a:r>
              <a:rPr lang="en-GB" dirty="0"/>
              <a:t>The appropriate level depends on the purpose and the information available.</a:t>
            </a:r>
          </a:p>
          <a:p>
            <a:r>
              <a:rPr lang="en-GB" dirty="0"/>
              <a:t>A journey can be gradually refined as more information becomes </a:t>
            </a:r>
            <a:r>
              <a:rPr lang="en-GB"/>
              <a:t>available.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7C3AC-0E3B-D506-5D72-1CAF79D1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8D35A53F-6216-AC53-40A6-ACDDAE4D8773}"/>
              </a:ext>
            </a:extLst>
          </p:cNvPr>
          <p:cNvSpPr/>
          <p:nvPr/>
        </p:nvSpPr>
        <p:spPr>
          <a:xfrm>
            <a:off x="870722" y="4326918"/>
            <a:ext cx="9726158" cy="850827"/>
          </a:xfrm>
          <a:prstGeom prst="leftRightArrow">
            <a:avLst/>
          </a:prstGeom>
          <a:gradFill flip="none" rotWithShape="1">
            <a:gsLst>
              <a:gs pos="37000">
                <a:schemeClr val="bg1">
                  <a:lumMod val="95000"/>
                </a:schemeClr>
              </a:gs>
              <a:gs pos="67000">
                <a:srgbClr val="DDBFD3"/>
              </a:gs>
              <a:gs pos="0">
                <a:schemeClr val="bg2"/>
              </a:gs>
              <a:gs pos="98000">
                <a:srgbClr val="780050"/>
              </a:gs>
            </a:gsLst>
            <a:lin ang="0" scaled="0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4F43CC-2369-6C68-AEEC-35025B236774}"/>
              </a:ext>
            </a:extLst>
          </p:cNvPr>
          <p:cNvSpPr txBox="1"/>
          <p:nvPr/>
        </p:nvSpPr>
        <p:spPr>
          <a:xfrm>
            <a:off x="1624444" y="4613832"/>
            <a:ext cx="21135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/>
              <a:t>Vague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C530B8-D936-CF55-4D65-022C46CC34CA}"/>
              </a:ext>
            </a:extLst>
          </p:cNvPr>
          <p:cNvSpPr txBox="1"/>
          <p:nvPr/>
        </p:nvSpPr>
        <p:spPr>
          <a:xfrm>
            <a:off x="8003472" y="4613832"/>
            <a:ext cx="197031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Detailed model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5C797B-CF75-B614-1BDB-5E00DA6F3082}"/>
              </a:ext>
            </a:extLst>
          </p:cNvPr>
          <p:cNvSpPr txBox="1"/>
          <p:nvPr/>
        </p:nvSpPr>
        <p:spPr>
          <a:xfrm>
            <a:off x="3581434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know the main steps of the </a:t>
            </a:r>
            <a:r>
              <a:rPr lang="en-GB" sz="1200">
                <a:solidFill>
                  <a:schemeClr val="tx2"/>
                </a:solidFill>
              </a:rPr>
              <a:t>journey 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EB3270-A134-58EB-55AD-1420F43166EB}"/>
              </a:ext>
            </a:extLst>
          </p:cNvPr>
          <p:cNvSpPr txBox="1"/>
          <p:nvPr/>
        </p:nvSpPr>
        <p:spPr>
          <a:xfrm>
            <a:off x="2008482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have a mental model of how the journey </a:t>
            </a:r>
            <a:r>
              <a:rPr lang="en-GB" sz="1200">
                <a:solidFill>
                  <a:schemeClr val="tx2"/>
                </a:solidFill>
              </a:rPr>
              <a:t>unfolds 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715AE8-822D-09CC-2482-FEBCC04A30C2}"/>
              </a:ext>
            </a:extLst>
          </p:cNvPr>
          <p:cNvSpPr txBox="1"/>
          <p:nvPr/>
        </p:nvSpPr>
        <p:spPr>
          <a:xfrm>
            <a:off x="5154386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have identified the key actors and </a:t>
            </a:r>
            <a:r>
              <a:rPr lang="en-GB" sz="1200">
                <a:solidFill>
                  <a:schemeClr val="tx2"/>
                </a:solidFill>
              </a:rPr>
              <a:t>touchpoints 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8BFE2D-957E-7B59-7AF3-C898B213186B}"/>
              </a:ext>
            </a:extLst>
          </p:cNvPr>
          <p:cNvSpPr txBox="1"/>
          <p:nvPr/>
        </p:nvSpPr>
        <p:spPr>
          <a:xfrm>
            <a:off x="6727338" y="3071377"/>
            <a:ext cx="1260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have a detailed description of all actors and touchpoints in the </a:t>
            </a:r>
            <a:r>
              <a:rPr lang="en-GB" sz="1200">
                <a:solidFill>
                  <a:schemeClr val="tx2"/>
                </a:solidFill>
              </a:rPr>
              <a:t>journey 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5EBF0B-8A10-8CAF-C153-D2F80A5C0776}"/>
              </a:ext>
            </a:extLst>
          </p:cNvPr>
          <p:cNvSpPr txBox="1"/>
          <p:nvPr/>
        </p:nvSpPr>
        <p:spPr>
          <a:xfrm>
            <a:off x="8300289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have a formally specified journey model (</a:t>
            </a:r>
            <a:r>
              <a:rPr lang="en-GB" sz="1200" dirty="0" err="1">
                <a:solidFill>
                  <a:schemeClr val="tx2"/>
                </a:solidFill>
              </a:rPr>
              <a:t>xCJML</a:t>
            </a:r>
            <a:r>
              <a:rPr lang="en-GB" sz="1200">
                <a:solidFill>
                  <a:schemeClr val="tx2"/>
                </a:solidFill>
              </a:rPr>
              <a:t>). 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EFC786-CF7F-094A-C291-FF618B224564}"/>
              </a:ext>
            </a:extLst>
          </p:cNvPr>
          <p:cNvSpPr txBox="1"/>
          <p:nvPr/>
        </p:nvSpPr>
        <p:spPr>
          <a:xfrm>
            <a:off x="2460172" y="5840019"/>
            <a:ext cx="19484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⚙️Diagram templates </a:t>
            </a:r>
            <a:r>
              <a:rPr lang="en-GB" sz="1200" dirty="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08DF5F-ABE7-8F88-8C7A-DA5C9021C79E}"/>
              </a:ext>
            </a:extLst>
          </p:cNvPr>
          <p:cNvSpPr txBox="1"/>
          <p:nvPr/>
        </p:nvSpPr>
        <p:spPr>
          <a:xfrm>
            <a:off x="1662303" y="5509957"/>
            <a:ext cx="229465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⚙️Pen and paper/</a:t>
            </a:r>
            <a:r>
              <a:rPr lang="en-GB" sz="1200">
                <a:solidFill>
                  <a:srgbClr val="14B978"/>
                </a:solidFill>
              </a:rPr>
              <a:t>whiteboard </a:t>
            </a:r>
            <a:r>
              <a:rPr lang="en-GB" sz="120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BA790D-023C-DE27-9FCC-BE2822D65364}"/>
              </a:ext>
            </a:extLst>
          </p:cNvPr>
          <p:cNvSpPr txBox="1"/>
          <p:nvPr/>
        </p:nvSpPr>
        <p:spPr>
          <a:xfrm>
            <a:off x="7037663" y="5840019"/>
            <a:ext cx="260954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⚙️Template for journey </a:t>
            </a:r>
            <a:r>
              <a:rPr lang="en-GB" sz="1200">
                <a:solidFill>
                  <a:srgbClr val="14B978"/>
                </a:solidFill>
              </a:rPr>
              <a:t>data </a:t>
            </a:r>
            <a:r>
              <a:rPr lang="en-GB" sz="120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A24340-316F-A99F-FCFB-CB051C90B6ED}"/>
              </a:ext>
            </a:extLst>
          </p:cNvPr>
          <p:cNvSpPr txBox="1"/>
          <p:nvPr/>
        </p:nvSpPr>
        <p:spPr>
          <a:xfrm>
            <a:off x="7037663" y="5509957"/>
            <a:ext cx="1260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⚙️CJML </a:t>
            </a:r>
            <a:r>
              <a:rPr lang="en-GB" sz="1200">
                <a:solidFill>
                  <a:srgbClr val="14B978"/>
                </a:solidFill>
              </a:rPr>
              <a:t>editor </a:t>
            </a:r>
            <a:r>
              <a:rPr lang="en-GB" sz="120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endParaRPr lang="en-GB" sz="1200" dirty="0">
              <a:solidFill>
                <a:srgbClr val="14B978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D21D09F-5B63-404B-ADE4-CA6FA18845BB}"/>
              </a:ext>
            </a:extLst>
          </p:cNvPr>
          <p:cNvCxnSpPr>
            <a:cxnSpLocks/>
          </p:cNvCxnSpPr>
          <p:nvPr/>
        </p:nvCxnSpPr>
        <p:spPr>
          <a:xfrm>
            <a:off x="2632189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29C5C08-9F7D-1EDA-F1AB-6F00DED2CAB0}"/>
              </a:ext>
            </a:extLst>
          </p:cNvPr>
          <p:cNvCxnSpPr>
            <a:cxnSpLocks/>
          </p:cNvCxnSpPr>
          <p:nvPr/>
        </p:nvCxnSpPr>
        <p:spPr>
          <a:xfrm>
            <a:off x="4130789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1A588ED-29C2-E9F1-A3CE-525B9D3D065F}"/>
              </a:ext>
            </a:extLst>
          </p:cNvPr>
          <p:cNvCxnSpPr>
            <a:cxnSpLocks/>
          </p:cNvCxnSpPr>
          <p:nvPr/>
        </p:nvCxnSpPr>
        <p:spPr>
          <a:xfrm>
            <a:off x="5733801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CD5BF94-F2BD-A3E4-1AD9-7FD6C2A32DCB}"/>
              </a:ext>
            </a:extLst>
          </p:cNvPr>
          <p:cNvCxnSpPr>
            <a:cxnSpLocks/>
          </p:cNvCxnSpPr>
          <p:nvPr/>
        </p:nvCxnSpPr>
        <p:spPr>
          <a:xfrm>
            <a:off x="7341577" y="4024068"/>
            <a:ext cx="0" cy="36000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2303F78-7544-437A-AEAD-926B5D6EC197}"/>
              </a:ext>
            </a:extLst>
          </p:cNvPr>
          <p:cNvCxnSpPr>
            <a:cxnSpLocks/>
          </p:cNvCxnSpPr>
          <p:nvPr/>
        </p:nvCxnSpPr>
        <p:spPr>
          <a:xfrm>
            <a:off x="8805453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563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E46F7-C562-E3D3-CEA7-E5AC2D02C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526CF-D652-9880-6B0E-6DD28713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10929030" cy="754096"/>
          </a:xfrm>
        </p:spPr>
        <p:txBody>
          <a:bodyPr/>
          <a:lstStyle/>
          <a:p>
            <a:r>
              <a:rPr lang="en-GB" dirty="0">
                <a:solidFill>
                  <a:srgbClr val="14B978"/>
                </a:solidFill>
              </a:rPr>
              <a:t>Flexibility: </a:t>
            </a:r>
            <a:r>
              <a:rPr lang="en-GB" dirty="0"/>
              <a:t>Freedom versus standardization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FD436-5CCC-7059-1BF1-EF416AB4B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1"/>
            <a:ext cx="10796588" cy="1782354"/>
          </a:xfrm>
        </p:spPr>
        <p:txBody>
          <a:bodyPr/>
          <a:lstStyle/>
          <a:p>
            <a:r>
              <a:rPr lang="en-GB" dirty="0"/>
              <a:t>Creative design processes often require freedom to adapt and stretch the CJML notation.</a:t>
            </a:r>
          </a:p>
          <a:p>
            <a:r>
              <a:rPr lang="en-GB" dirty="0"/>
              <a:t>At the other end, standardization makes models consistent and easier to compare.</a:t>
            </a:r>
          </a:p>
          <a:p>
            <a:r>
              <a:rPr lang="en-GB" dirty="0"/>
              <a:t>How much freedom or standardization you need depends on what you want to </a:t>
            </a:r>
            <a:r>
              <a:rPr lang="en-GB"/>
              <a:t>achieve.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F15CC-1FC8-338A-AD4C-62E3BAAC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5" name="Arrow: Left-Right 4">
            <a:extLst>
              <a:ext uri="{FF2B5EF4-FFF2-40B4-BE49-F238E27FC236}">
                <a16:creationId xmlns:a16="http://schemas.microsoft.com/office/drawing/2014/main" id="{E8CEB328-DEFA-63CE-52BE-E44449B399ED}"/>
              </a:ext>
            </a:extLst>
          </p:cNvPr>
          <p:cNvSpPr/>
          <p:nvPr/>
        </p:nvSpPr>
        <p:spPr>
          <a:xfrm>
            <a:off x="870722" y="4326918"/>
            <a:ext cx="9726158" cy="850827"/>
          </a:xfrm>
          <a:prstGeom prst="leftRightArrow">
            <a:avLst/>
          </a:prstGeom>
          <a:gradFill flip="none" rotWithShape="1">
            <a:gsLst>
              <a:gs pos="37000">
                <a:schemeClr val="bg1">
                  <a:lumMod val="95000"/>
                </a:schemeClr>
              </a:gs>
              <a:gs pos="67000">
                <a:srgbClr val="DDBFD3"/>
              </a:gs>
              <a:gs pos="0">
                <a:schemeClr val="bg2"/>
              </a:gs>
              <a:gs pos="98000">
                <a:srgbClr val="780050"/>
              </a:gs>
            </a:gsLst>
            <a:lin ang="0" scaled="0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B4DFF-D05F-3E63-127B-80F8B7A44700}"/>
              </a:ext>
            </a:extLst>
          </p:cNvPr>
          <p:cNvSpPr txBox="1"/>
          <p:nvPr/>
        </p:nvSpPr>
        <p:spPr>
          <a:xfrm>
            <a:off x="1624444" y="4613832"/>
            <a:ext cx="21135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/>
              <a:t>Visual freedom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B8994-2B3C-9BE7-1A4B-98E3AC096540}"/>
              </a:ext>
            </a:extLst>
          </p:cNvPr>
          <p:cNvSpPr txBox="1"/>
          <p:nvPr/>
        </p:nvSpPr>
        <p:spPr>
          <a:xfrm>
            <a:off x="7475516" y="4613832"/>
            <a:ext cx="249826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Visual standardization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E05A24-ACC9-A1DB-D2AF-634E1F7883FB}"/>
              </a:ext>
            </a:extLst>
          </p:cNvPr>
          <p:cNvSpPr txBox="1"/>
          <p:nvPr/>
        </p:nvSpPr>
        <p:spPr>
          <a:xfrm>
            <a:off x="2008482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can freely adapt the </a:t>
            </a:r>
            <a:r>
              <a:rPr lang="en-GB" sz="1200">
                <a:solidFill>
                  <a:schemeClr val="tx2"/>
                </a:solidFill>
              </a:rPr>
              <a:t>visual representation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EFD14C-6296-F439-6F44-9797AF7D64B1}"/>
              </a:ext>
            </a:extLst>
          </p:cNvPr>
          <p:cNvSpPr txBox="1"/>
          <p:nvPr/>
        </p:nvSpPr>
        <p:spPr>
          <a:xfrm>
            <a:off x="5961909" y="3256043"/>
            <a:ext cx="1260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follow the CJML </a:t>
            </a:r>
            <a:r>
              <a:rPr lang="en-GB" sz="1200">
                <a:solidFill>
                  <a:schemeClr val="tx2"/>
                </a:solidFill>
              </a:rPr>
              <a:t>visual notation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29244-0665-65F2-9DA3-0A77BC18A8DE}"/>
              </a:ext>
            </a:extLst>
          </p:cNvPr>
          <p:cNvSpPr txBox="1"/>
          <p:nvPr/>
        </p:nvSpPr>
        <p:spPr>
          <a:xfrm>
            <a:off x="8300289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The notation is enforced by </a:t>
            </a:r>
            <a:r>
              <a:rPr lang="en-GB" sz="1200">
                <a:solidFill>
                  <a:schemeClr val="tx2"/>
                </a:solidFill>
              </a:rPr>
              <a:t>the tool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3C46C7-1784-9ED1-4820-FA18DDD43A9E}"/>
              </a:ext>
            </a:extLst>
          </p:cNvPr>
          <p:cNvSpPr txBox="1"/>
          <p:nvPr/>
        </p:nvSpPr>
        <p:spPr>
          <a:xfrm>
            <a:off x="4462751" y="5509956"/>
            <a:ext cx="19484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⚙️Diagram templates </a:t>
            </a:r>
            <a:r>
              <a:rPr lang="en-GB" sz="120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r>
              <a:rPr lang="en-GB" sz="1200">
                <a:solidFill>
                  <a:srgbClr val="14B978"/>
                </a:solidFill>
              </a:rPr>
              <a:t> 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13532E-397E-1143-8568-4C4ED6E2ECBA}"/>
              </a:ext>
            </a:extLst>
          </p:cNvPr>
          <p:cNvSpPr txBox="1"/>
          <p:nvPr/>
        </p:nvSpPr>
        <p:spPr>
          <a:xfrm>
            <a:off x="1662303" y="5509956"/>
            <a:ext cx="229465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⚙️Pen and paper/</a:t>
            </a:r>
            <a:r>
              <a:rPr lang="en-GB" sz="1200">
                <a:solidFill>
                  <a:srgbClr val="14B978"/>
                </a:solidFill>
              </a:rPr>
              <a:t>whiteboard </a:t>
            </a:r>
            <a:r>
              <a:rPr lang="en-GB" sz="120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EC69A2-ADB2-F763-DA53-4E4E95EF1A43}"/>
              </a:ext>
            </a:extLst>
          </p:cNvPr>
          <p:cNvSpPr txBox="1"/>
          <p:nvPr/>
        </p:nvSpPr>
        <p:spPr>
          <a:xfrm>
            <a:off x="6917021" y="5509956"/>
            <a:ext cx="1260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⚙️CJML </a:t>
            </a:r>
            <a:r>
              <a:rPr lang="en-GB" sz="1200">
                <a:solidFill>
                  <a:srgbClr val="14B978"/>
                </a:solidFill>
              </a:rPr>
              <a:t>editor </a:t>
            </a:r>
            <a:r>
              <a:rPr lang="en-GB" sz="1200">
                <a:solidFill>
                  <a:srgbClr val="14B978"/>
                </a:solidFill>
                <a:sym typeface="Wingdings" panose="05000000000000000000" pitchFamily="2" charset="2"/>
              </a:rPr>
              <a:t></a:t>
            </a:r>
            <a:endParaRPr lang="en-GB" sz="1200" dirty="0">
              <a:solidFill>
                <a:srgbClr val="14B978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8EBE92E-5FE1-E920-8EDA-5C31F13D2118}"/>
              </a:ext>
            </a:extLst>
          </p:cNvPr>
          <p:cNvCxnSpPr>
            <a:cxnSpLocks/>
          </p:cNvCxnSpPr>
          <p:nvPr/>
        </p:nvCxnSpPr>
        <p:spPr>
          <a:xfrm>
            <a:off x="2632189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4050125-7E90-48BB-2B44-CC4702F9DB5E}"/>
              </a:ext>
            </a:extLst>
          </p:cNvPr>
          <p:cNvCxnSpPr>
            <a:cxnSpLocks/>
          </p:cNvCxnSpPr>
          <p:nvPr/>
        </p:nvCxnSpPr>
        <p:spPr>
          <a:xfrm>
            <a:off x="6541324" y="3662363"/>
            <a:ext cx="0" cy="70882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FE9622D-1625-C6E7-7963-A8D8777ADEB8}"/>
              </a:ext>
            </a:extLst>
          </p:cNvPr>
          <p:cNvCxnSpPr>
            <a:cxnSpLocks/>
          </p:cNvCxnSpPr>
          <p:nvPr/>
        </p:nvCxnSpPr>
        <p:spPr>
          <a:xfrm>
            <a:off x="8916578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4B63AFB-FD02-BAA4-B09A-B83B98D677D8}"/>
              </a:ext>
            </a:extLst>
          </p:cNvPr>
          <p:cNvSpPr txBox="1"/>
          <p:nvPr/>
        </p:nvSpPr>
        <p:spPr>
          <a:xfrm>
            <a:off x="4028697" y="3242318"/>
            <a:ext cx="13149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follow CJML but extend the notation </a:t>
            </a:r>
            <a:r>
              <a:rPr lang="en-GB" sz="1200">
                <a:solidFill>
                  <a:schemeClr val="tx2"/>
                </a:solidFill>
              </a:rPr>
              <a:t>when needed</a:t>
            </a:r>
            <a:endParaRPr lang="en-GB" sz="1200" dirty="0">
              <a:solidFill>
                <a:schemeClr val="tx2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898A235-4D5E-42CD-01FE-85E1FD2CDF57}"/>
              </a:ext>
            </a:extLst>
          </p:cNvPr>
          <p:cNvCxnSpPr>
            <a:cxnSpLocks/>
          </p:cNvCxnSpPr>
          <p:nvPr/>
        </p:nvCxnSpPr>
        <p:spPr>
          <a:xfrm>
            <a:off x="4663043" y="3912919"/>
            <a:ext cx="0" cy="45742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967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CC2A-22F6-01E4-8778-ACFE1953B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7A107-D783-F1D7-45E5-361683CA4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10929030" cy="754096"/>
          </a:xfrm>
        </p:spPr>
        <p:txBody>
          <a:bodyPr/>
          <a:lstStyle/>
          <a:p>
            <a:r>
              <a:rPr lang="en-GB" dirty="0">
                <a:solidFill>
                  <a:srgbClr val="14B978"/>
                </a:solidFill>
              </a:rPr>
              <a:t>Automation: </a:t>
            </a:r>
            <a:r>
              <a:rPr lang="en-GB" dirty="0"/>
              <a:t>Manual work versus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7D729-D763-A20D-C39D-E2F6510CC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1"/>
            <a:ext cx="10796588" cy="1782354"/>
          </a:xfrm>
        </p:spPr>
        <p:txBody>
          <a:bodyPr/>
          <a:lstStyle/>
          <a:p>
            <a:r>
              <a:rPr lang="en-GB" dirty="0"/>
              <a:t>Journey models can be created manually, generated from data, or developed through a combination of both.</a:t>
            </a:r>
          </a:p>
          <a:p>
            <a:r>
              <a:rPr lang="en-GB" dirty="0"/>
              <a:t>The degree of automation depends on the available data and the purpose of the journey </a:t>
            </a:r>
            <a:r>
              <a:rPr lang="en-GB"/>
              <a:t>work.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B9BF7E-EB4A-B186-6B40-EB4F158C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5" name="Arrow: Left-Right 4">
            <a:extLst>
              <a:ext uri="{FF2B5EF4-FFF2-40B4-BE49-F238E27FC236}">
                <a16:creationId xmlns:a16="http://schemas.microsoft.com/office/drawing/2014/main" id="{06573256-7CF7-5CA5-E810-F42916A60A28}"/>
              </a:ext>
            </a:extLst>
          </p:cNvPr>
          <p:cNvSpPr/>
          <p:nvPr/>
        </p:nvSpPr>
        <p:spPr>
          <a:xfrm>
            <a:off x="870722" y="4326918"/>
            <a:ext cx="9726158" cy="850827"/>
          </a:xfrm>
          <a:prstGeom prst="leftRightArrow">
            <a:avLst/>
          </a:prstGeom>
          <a:gradFill flip="none" rotWithShape="1">
            <a:gsLst>
              <a:gs pos="37000">
                <a:schemeClr val="bg1">
                  <a:lumMod val="95000"/>
                </a:schemeClr>
              </a:gs>
              <a:gs pos="67000">
                <a:srgbClr val="DDBFD3"/>
              </a:gs>
              <a:gs pos="0">
                <a:schemeClr val="bg2"/>
              </a:gs>
              <a:gs pos="98000">
                <a:srgbClr val="780050"/>
              </a:gs>
            </a:gsLst>
            <a:lin ang="0" scaled="0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C32887-6E6A-6139-77DA-6FA57CCE4B2F}"/>
              </a:ext>
            </a:extLst>
          </p:cNvPr>
          <p:cNvSpPr txBox="1"/>
          <p:nvPr/>
        </p:nvSpPr>
        <p:spPr>
          <a:xfrm>
            <a:off x="1624444" y="4613832"/>
            <a:ext cx="21135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/>
              <a:t>Manual 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55732B-A075-B684-A027-C3DE10BB0A30}"/>
              </a:ext>
            </a:extLst>
          </p:cNvPr>
          <p:cNvSpPr txBox="1"/>
          <p:nvPr/>
        </p:nvSpPr>
        <p:spPr>
          <a:xfrm>
            <a:off x="7552706" y="4613832"/>
            <a:ext cx="242107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Automated modeling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94811-D2E6-7A9E-745F-8330218072FD}"/>
              </a:ext>
            </a:extLst>
          </p:cNvPr>
          <p:cNvSpPr txBox="1"/>
          <p:nvPr/>
        </p:nvSpPr>
        <p:spPr>
          <a:xfrm>
            <a:off x="2008482" y="3256043"/>
            <a:ext cx="1260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draw the journey </a:t>
            </a:r>
            <a:r>
              <a:rPr lang="en-GB" sz="1200">
                <a:solidFill>
                  <a:schemeClr val="tx2"/>
                </a:solidFill>
              </a:rPr>
              <a:t>by hand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4F298-CCBB-50A2-585C-6906CBBB55B6}"/>
              </a:ext>
            </a:extLst>
          </p:cNvPr>
          <p:cNvSpPr txBox="1"/>
          <p:nvPr/>
        </p:nvSpPr>
        <p:spPr>
          <a:xfrm>
            <a:off x="6207447" y="3256043"/>
            <a:ext cx="1260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adapt a template for </a:t>
            </a:r>
            <a:r>
              <a:rPr lang="en-GB" sz="1200">
                <a:solidFill>
                  <a:schemeClr val="tx2"/>
                </a:solidFill>
              </a:rPr>
              <a:t>journey data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AD106-5F2D-D858-A591-3E13E4B2B110}"/>
              </a:ext>
            </a:extLst>
          </p:cNvPr>
          <p:cNvSpPr txBox="1"/>
          <p:nvPr/>
        </p:nvSpPr>
        <p:spPr>
          <a:xfrm>
            <a:off x="8300289" y="3256043"/>
            <a:ext cx="126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The journey is generated from </a:t>
            </a:r>
            <a:r>
              <a:rPr lang="en-GB" sz="1200">
                <a:solidFill>
                  <a:schemeClr val="tx2"/>
                </a:solidFill>
              </a:rPr>
              <a:t>available data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DD7A14-4B5E-9FFF-7901-09EA06695709}"/>
              </a:ext>
            </a:extLst>
          </p:cNvPr>
          <p:cNvSpPr txBox="1"/>
          <p:nvPr/>
        </p:nvSpPr>
        <p:spPr>
          <a:xfrm>
            <a:off x="3899560" y="5463789"/>
            <a:ext cx="19484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</a:t>
            </a:r>
            <a:r>
              <a:rPr lang="en-GB" sz="1200">
                <a:solidFill>
                  <a:srgbClr val="14B978"/>
                </a:solidFill>
              </a:rPr>
              <a:t>Diagram templates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AB4D60-59CD-51DA-9ECA-4AB14E4F3CA2}"/>
              </a:ext>
            </a:extLst>
          </p:cNvPr>
          <p:cNvSpPr txBox="1"/>
          <p:nvPr/>
        </p:nvSpPr>
        <p:spPr>
          <a:xfrm>
            <a:off x="1662303" y="5463789"/>
            <a:ext cx="229465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⚙️Pen and paper</a:t>
            </a:r>
            <a:r>
              <a:rPr lang="en-GB" sz="1200">
                <a:solidFill>
                  <a:srgbClr val="14B978"/>
                </a:solidFill>
              </a:rPr>
              <a:t>/whiteboard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7BD6F0-2398-6218-9E67-8FCCE2DAF411}"/>
              </a:ext>
            </a:extLst>
          </p:cNvPr>
          <p:cNvSpPr txBox="1"/>
          <p:nvPr/>
        </p:nvSpPr>
        <p:spPr>
          <a:xfrm>
            <a:off x="1662303" y="5934500"/>
            <a:ext cx="20756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⚙️CJML editor (</a:t>
            </a:r>
            <a:r>
              <a:rPr lang="en-GB" sz="1200">
                <a:solidFill>
                  <a:srgbClr val="14B978"/>
                </a:solidFill>
              </a:rPr>
              <a:t>canvas)</a:t>
            </a:r>
            <a:endParaRPr lang="en-GB" sz="1200" dirty="0">
              <a:solidFill>
                <a:srgbClr val="14B978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585BE10-9362-8E52-9A51-AF1AFA9B3C6F}"/>
              </a:ext>
            </a:extLst>
          </p:cNvPr>
          <p:cNvCxnSpPr>
            <a:cxnSpLocks/>
          </p:cNvCxnSpPr>
          <p:nvPr/>
        </p:nvCxnSpPr>
        <p:spPr>
          <a:xfrm>
            <a:off x="2632189" y="3810041"/>
            <a:ext cx="0" cy="57402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7683FA-A7C1-E7A9-3046-700118F6B892}"/>
              </a:ext>
            </a:extLst>
          </p:cNvPr>
          <p:cNvCxnSpPr>
            <a:cxnSpLocks/>
          </p:cNvCxnSpPr>
          <p:nvPr/>
        </p:nvCxnSpPr>
        <p:spPr>
          <a:xfrm>
            <a:off x="6786862" y="3746665"/>
            <a:ext cx="0" cy="637403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9FA0CAC-2B0E-9534-39C8-538D798EDFB9}"/>
              </a:ext>
            </a:extLst>
          </p:cNvPr>
          <p:cNvCxnSpPr>
            <a:cxnSpLocks/>
          </p:cNvCxnSpPr>
          <p:nvPr/>
        </p:nvCxnSpPr>
        <p:spPr>
          <a:xfrm>
            <a:off x="8805453" y="3867191"/>
            <a:ext cx="0" cy="5168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9B9A707-8D09-E174-7288-C2D0D2330B43}"/>
              </a:ext>
            </a:extLst>
          </p:cNvPr>
          <p:cNvSpPr txBox="1"/>
          <p:nvPr/>
        </p:nvSpPr>
        <p:spPr>
          <a:xfrm>
            <a:off x="4083628" y="3242318"/>
            <a:ext cx="11652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I adapt a </a:t>
            </a:r>
            <a:r>
              <a:rPr lang="en-GB" sz="1200">
                <a:solidFill>
                  <a:schemeClr val="tx2"/>
                </a:solidFill>
              </a:rPr>
              <a:t>journey template</a:t>
            </a:r>
            <a:endParaRPr lang="en-GB" sz="1200" dirty="0">
              <a:solidFill>
                <a:schemeClr val="tx2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0EB3C37-B9EE-E931-2BB9-83B31B4DDB45}"/>
              </a:ext>
            </a:extLst>
          </p:cNvPr>
          <p:cNvCxnSpPr>
            <a:cxnSpLocks/>
          </p:cNvCxnSpPr>
          <p:nvPr/>
        </p:nvCxnSpPr>
        <p:spPr>
          <a:xfrm>
            <a:off x="4663043" y="3746665"/>
            <a:ext cx="0" cy="62367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BBDF148-819A-904D-4491-BFC201C57F66}"/>
              </a:ext>
            </a:extLst>
          </p:cNvPr>
          <p:cNvSpPr txBox="1"/>
          <p:nvPr/>
        </p:nvSpPr>
        <p:spPr>
          <a:xfrm>
            <a:off x="8039595" y="5934500"/>
            <a:ext cx="27610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⚙️CJML editor (import </a:t>
            </a:r>
            <a:r>
              <a:rPr lang="en-GB" sz="1200" err="1">
                <a:solidFill>
                  <a:srgbClr val="14B978"/>
                </a:solidFill>
              </a:rPr>
              <a:t>xCJML</a:t>
            </a:r>
            <a:r>
              <a:rPr lang="en-GB" sz="1200">
                <a:solidFill>
                  <a:srgbClr val="14B978"/>
                </a:solidFill>
              </a:rPr>
              <a:t>)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2C97B4-C07F-244F-B8A4-E944E74BDBAC}"/>
              </a:ext>
            </a:extLst>
          </p:cNvPr>
          <p:cNvSpPr txBox="1"/>
          <p:nvPr/>
        </p:nvSpPr>
        <p:spPr>
          <a:xfrm>
            <a:off x="6127121" y="5934500"/>
            <a:ext cx="19484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⚙️CJML data </a:t>
            </a:r>
            <a:r>
              <a:rPr lang="en-GB" sz="1200">
                <a:solidFill>
                  <a:srgbClr val="14B978"/>
                </a:solidFill>
              </a:rPr>
              <a:t>template </a:t>
            </a:r>
            <a:endParaRPr lang="en-GB" sz="1200" dirty="0">
              <a:solidFill>
                <a:srgbClr val="14B978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FDC161-3FE1-6D93-F6C6-B58E5D89CBD9}"/>
              </a:ext>
            </a:extLst>
          </p:cNvPr>
          <p:cNvSpPr txBox="1"/>
          <p:nvPr/>
        </p:nvSpPr>
        <p:spPr>
          <a:xfrm>
            <a:off x="6111947" y="6223727"/>
            <a:ext cx="19484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rgbClr val="14B978"/>
                </a:solidFill>
              </a:rPr>
              <a:t>⚙️</a:t>
            </a:r>
            <a:r>
              <a:rPr lang="en-GB" sz="1200">
                <a:solidFill>
                  <a:srgbClr val="14B978"/>
                </a:solidFill>
              </a:rPr>
              <a:t>CJML converter</a:t>
            </a:r>
            <a:endParaRPr lang="en-GB" sz="1200" dirty="0">
              <a:solidFill>
                <a:srgbClr val="14B9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770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4F92B-93B2-38F2-6487-2B6C54AB4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8991-F8A2-9787-858E-55A71565A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</a:t>
            </a:r>
            <a:r>
              <a:rPr lang="en-GB"/>
              <a:t>of tools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2303FD-13A2-13C1-AC3B-078820D1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504630-C296-43BC-3655-F7B938D744E5}"/>
              </a:ext>
            </a:extLst>
          </p:cNvPr>
          <p:cNvSpPr txBox="1"/>
          <p:nvPr/>
        </p:nvSpPr>
        <p:spPr>
          <a:xfrm>
            <a:off x="8262834" y="257502"/>
            <a:ext cx="277299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C89B14">
                    <a:lumMod val="5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💡</a:t>
            </a:r>
          </a:p>
          <a:p>
            <a:pPr lvl="0">
              <a:defRPr/>
            </a:pPr>
            <a:r>
              <a:rPr lang="en-GB" sz="1200" kern="0" dirty="0">
                <a:solidFill>
                  <a:srgbClr val="C89B14">
                    <a:lumMod val="50000"/>
                  </a:srgbClr>
                </a:solidFill>
              </a:rPr>
              <a:t>Check out the Tools module to access the tools and learn more about them.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C89B14">
                  <a:lumMod val="50000"/>
                </a:srgbClr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A9125C-F773-F2E7-34C1-BF0637F7C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53" y="1275990"/>
            <a:ext cx="11296867" cy="50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88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EB51B-B04E-61FD-1D05-62C4ABFE3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paper airplane flying away from grouped white airplanes">
            <a:extLst>
              <a:ext uri="{FF2B5EF4-FFF2-40B4-BE49-F238E27FC236}">
                <a16:creationId xmlns:a16="http://schemas.microsoft.com/office/drawing/2014/main" id="{3382801C-F599-1B5C-3138-5D1858F68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112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A9D784-2A5A-2F70-0996-DA1B51E13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and tricks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F01DE2-FFFC-9708-F66A-E19AF5422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Granularity and precision</a:t>
            </a:r>
          </a:p>
          <a:p>
            <a:pPr marL="0" indent="0">
              <a:buNone/>
            </a:pPr>
            <a:r>
              <a:rPr lang="en-GB" dirty="0"/>
              <a:t>Distinguishing actions and communication points</a:t>
            </a:r>
          </a:p>
        </p:txBody>
      </p:sp>
    </p:spTree>
    <p:extLst>
      <p:ext uri="{BB962C8B-B14F-4D97-AF65-F5344CB8AC3E}">
        <p14:creationId xmlns:p14="http://schemas.microsoft.com/office/powerpoint/2010/main" val="3568798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20A8-270F-5CDC-F386-3A5539A9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18DD8-CB08-E14A-C79B-8BA85E10C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2" y="1490664"/>
            <a:ext cx="5399087" cy="44053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GB" dirty="0"/>
              <a:t>Positioning CJML in the service landscape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About services and journeys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CJML in a nutshell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Encoding journeys in </a:t>
            </a:r>
            <a:r>
              <a:rPr lang="en-GB" dirty="0" err="1"/>
              <a:t>xCJML</a:t>
            </a:r>
            <a:endParaRPr lang="en-GB" dirty="0"/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Scope and limitations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GB" dirty="0"/>
              <a:t>Journey data is inherently fragmented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From simple to complex service delivery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The quest for customer journey data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GB" dirty="0"/>
              <a:t>Journey analysis and use cases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Different ways to </a:t>
            </a:r>
            <a:r>
              <a:rPr lang="en-GB" dirty="0" err="1"/>
              <a:t>analyze</a:t>
            </a:r>
            <a:r>
              <a:rPr lang="en-GB" dirty="0"/>
              <a:t> journeys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Use case matrix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773D42-B60C-040E-51C8-8C40CD822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8167" y="1490664"/>
            <a:ext cx="5613399" cy="4405312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ts val="300"/>
              </a:spcAft>
            </a:pPr>
            <a:r>
              <a:rPr lang="en-GB" dirty="0"/>
              <a:t>How to get started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Things to consider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About granularity, flexibility, and automation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Overview of tools</a:t>
            </a:r>
          </a:p>
          <a:p>
            <a:pPr>
              <a:spcBef>
                <a:spcPts val="900"/>
              </a:spcBef>
              <a:spcAft>
                <a:spcPts val="300"/>
              </a:spcAft>
            </a:pPr>
            <a:r>
              <a:rPr lang="en-GB" dirty="0"/>
              <a:t>Tips and tricks</a:t>
            </a:r>
          </a:p>
          <a:p>
            <a:pPr>
              <a:spcBef>
                <a:spcPts val="900"/>
              </a:spcBef>
              <a:spcAft>
                <a:spcPts val="300"/>
              </a:spcAft>
            </a:pPr>
            <a:r>
              <a:rPr lang="en-GB" dirty="0"/>
              <a:t>From scenario to journey model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① Define the journey context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② Outline the journey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③ Identify the touchpoints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④ Connect the touchpoints</a:t>
            </a:r>
          </a:p>
          <a:p>
            <a:pPr lvl="1">
              <a:lnSpc>
                <a:spcPts val="1800"/>
              </a:lnSpc>
              <a:spcAft>
                <a:spcPts val="200"/>
              </a:spcAft>
            </a:pPr>
            <a:r>
              <a:rPr lang="en-GB" dirty="0"/>
              <a:t>⑤ Choose the appropriate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31877-9BF5-1535-1683-C912B92E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712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Granularity and precision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914" y="1483360"/>
            <a:ext cx="7512366" cy="4412615"/>
          </a:xfrm>
        </p:spPr>
        <p:txBody>
          <a:bodyPr>
            <a:noAutofit/>
          </a:bodyPr>
          <a:lstStyle/>
          <a:p>
            <a:r>
              <a:rPr lang="en-GB" sz="1600" dirty="0"/>
              <a:t>Service processes consist of activities that can be broken down into increasingly detailed steps, making it necessary to decide which steps should be represented in the model.</a:t>
            </a:r>
          </a:p>
          <a:p>
            <a:r>
              <a:rPr lang="en-GB" sz="1600" dirty="0"/>
              <a:t>The general rule is to divide the process into touchpoints representing </a:t>
            </a:r>
            <a:r>
              <a:rPr lang="en-GB" sz="1600" b="1" dirty="0"/>
              <a:t>the smallest meaningful unit of content</a:t>
            </a:r>
            <a:r>
              <a:rPr lang="en-GB" sz="1600" dirty="0"/>
              <a:t>, taking the purpose of the modeling into account.</a:t>
            </a:r>
          </a:p>
          <a:p>
            <a:r>
              <a:rPr lang="en-GB" sz="1600" dirty="0"/>
              <a:t>A new touchpoint is created whenever one of the following attributes changes:</a:t>
            </a:r>
            <a:endParaRPr lang="en-GB" sz="1600" noProof="0" dirty="0"/>
          </a:p>
          <a:p>
            <a:pPr lvl="1"/>
            <a:r>
              <a:rPr lang="en-GB" sz="1400" noProof="0" dirty="0"/>
              <a:t>The actor changes (for example, in air travel, when moving from the check-in desk to the security check, a new person approaches the </a:t>
            </a:r>
            <a:r>
              <a:rPr lang="en-GB" sz="1400" noProof="0" dirty="0" err="1"/>
              <a:t>traveler</a:t>
            </a:r>
            <a:r>
              <a:rPr lang="en-GB" sz="1400" noProof="0" dirty="0"/>
              <a:t>)</a:t>
            </a:r>
          </a:p>
          <a:p>
            <a:pPr lvl="1"/>
            <a:r>
              <a:rPr lang="en-GB" sz="1400" noProof="0" dirty="0"/>
              <a:t>The communication channel changes (or the device used by the end user)</a:t>
            </a:r>
          </a:p>
          <a:p>
            <a:pPr lvl="1"/>
            <a:r>
              <a:rPr lang="en-GB" sz="1400" noProof="0" dirty="0"/>
              <a:t>The direction of the message flow changes</a:t>
            </a:r>
          </a:p>
          <a:p>
            <a:r>
              <a:rPr lang="en-GB" sz="1600" dirty="0"/>
              <a:t>Modeling always involves simplification. For example, a phone call involves many detailed steps that are normally irrelevant to the model, such as holding the phone to the ear.</a:t>
            </a:r>
          </a:p>
          <a:p>
            <a:r>
              <a:rPr lang="en-GB" sz="1600" noProof="0"/>
              <a:t>The appropriate granularity depends on the purpose of the analysis. Dialing a telephone number may normally be omitted but could be essential when analyzing an emergency service.</a:t>
            </a:r>
            <a:endParaRPr lang="en-GB" sz="1600" noProof="0" dirty="0"/>
          </a:p>
        </p:txBody>
      </p:sp>
      <p:sp>
        <p:nvSpPr>
          <p:cNvPr id="48" name="TextBox 47"/>
          <p:cNvSpPr txBox="1"/>
          <p:nvPr/>
        </p:nvSpPr>
        <p:spPr>
          <a:xfrm>
            <a:off x="8707119" y="1487261"/>
            <a:ext cx="3149750" cy="1733459"/>
          </a:xfrm>
          <a:prstGeom prst="rect">
            <a:avLst/>
          </a:prstGeom>
          <a:solidFill>
            <a:srgbClr val="DCE6F2"/>
          </a:solidFill>
          <a:ln>
            <a:solidFill>
              <a:srgbClr val="DCE6F2"/>
            </a:solidFill>
          </a:ln>
        </p:spPr>
        <p:txBody>
          <a:bodyPr wrap="square" rtlCol="0">
            <a:noAutofit/>
          </a:bodyPr>
          <a:lstStyle/>
          <a:p>
            <a:r>
              <a:rPr lang="en-GB" sz="1200" b="1" dirty="0"/>
              <a:t>How much detail? </a:t>
            </a:r>
            <a:r>
              <a:rPr lang="en-GB" sz="1200" dirty="0"/>
              <a:t>In an end-to-end analysis of an online shopping experience, every click does not need to be </a:t>
            </a:r>
            <a:r>
              <a:rPr lang="en-GB" sz="1200" dirty="0" err="1"/>
              <a:t>modeled</a:t>
            </a:r>
            <a:r>
              <a:rPr lang="en-GB" sz="1200" dirty="0"/>
              <a:t> as a separate touchpoint. For example, many individual clicks may be grouped into broader touchpoints such as browsing, adding to cart, and completing the order. In a conversion analysis, however, the detailed click path may be the main focus.</a:t>
            </a:r>
            <a:endParaRPr lang="en-GB" sz="1100" noProof="0" dirty="0"/>
          </a:p>
        </p:txBody>
      </p:sp>
      <p:sp>
        <p:nvSpPr>
          <p:cNvPr id="49" name="TextBox 48"/>
          <p:cNvSpPr txBox="1"/>
          <p:nvPr/>
        </p:nvSpPr>
        <p:spPr>
          <a:xfrm>
            <a:off x="8707120" y="3464560"/>
            <a:ext cx="3149749" cy="2950912"/>
          </a:xfrm>
          <a:prstGeom prst="rect">
            <a:avLst/>
          </a:prstGeom>
          <a:solidFill>
            <a:srgbClr val="DCE6F2"/>
          </a:solidFill>
          <a:ln>
            <a:solidFill>
              <a:srgbClr val="DCE6F2"/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1200" b="1" noProof="0" dirty="0"/>
              <a:t>Relevance depends on the analysis: </a:t>
            </a:r>
            <a:br>
              <a:rPr lang="en-GB" sz="1200" b="1" noProof="0" dirty="0"/>
            </a:br>
            <a:r>
              <a:rPr lang="en-GB" sz="1200" noProof="0" dirty="0"/>
              <a:t>A visit to the doctor involves many actions. Which ones should be </a:t>
            </a:r>
            <a:r>
              <a:rPr lang="en-GB" sz="1200" noProof="0" dirty="0" err="1"/>
              <a:t>modeled</a:t>
            </a:r>
            <a:r>
              <a:rPr lang="en-GB" sz="1200" noProof="0" dirty="0"/>
              <a:t> depends on the purpose of the analysis.</a:t>
            </a:r>
          </a:p>
          <a:p>
            <a:pPr lvl="0"/>
            <a:r>
              <a:rPr lang="en-GB" sz="1200" noProof="0" dirty="0">
                <a:solidFill>
                  <a:prstClr val="black"/>
                </a:solidFill>
              </a:rPr>
              <a:t>Often included: 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</a:rPr>
              <a:t>Making the appointment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</a:rPr>
              <a:t>The doctor's examination and outcome</a:t>
            </a:r>
            <a:endParaRPr lang="en-GB" sz="1600" noProof="0" dirty="0"/>
          </a:p>
          <a:p>
            <a:pPr lvl="0"/>
            <a:endParaRPr lang="en-GB" sz="1200" noProof="0" dirty="0">
              <a:solidFill>
                <a:prstClr val="black"/>
              </a:solidFill>
            </a:endParaRPr>
          </a:p>
          <a:p>
            <a:pPr lvl="0"/>
            <a:r>
              <a:rPr lang="en-GB" sz="1200" noProof="0" dirty="0">
                <a:solidFill>
                  <a:prstClr val="black"/>
                </a:solidFill>
              </a:rPr>
              <a:t>Sometimes relevant: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100" noProof="0" dirty="0"/>
              <a:t>Registration upon arrival 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100" noProof="0" dirty="0"/>
              <a:t>Payment </a:t>
            </a:r>
          </a:p>
          <a:p>
            <a:pPr marL="92075"/>
            <a:endParaRPr lang="en-GB" sz="1100" noProof="0" dirty="0">
              <a:solidFill>
                <a:prstClr val="black"/>
              </a:solidFill>
            </a:endParaRPr>
          </a:p>
          <a:p>
            <a:r>
              <a:rPr lang="en-GB" sz="1200" noProof="0" dirty="0"/>
              <a:t>Usually omitted: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100" noProof="0" dirty="0"/>
              <a:t>Transportation to the doctor’s office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100" noProof="0" dirty="0"/>
              <a:t>Opening the door to the doctor’s office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63D352-8F8E-45A8-B2A7-1973A377A34B}"/>
              </a:ext>
            </a:extLst>
          </p:cNvPr>
          <p:cNvSpPr/>
          <p:nvPr/>
        </p:nvSpPr>
        <p:spPr>
          <a:xfrm>
            <a:off x="7228840" y="130334"/>
            <a:ext cx="37084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noProof="0" dirty="0">
                <a:solidFill>
                  <a:schemeClr val="accent4">
                    <a:lumMod val="50000"/>
                  </a:schemeClr>
                </a:solidFill>
              </a:rPr>
              <a:t>CJML supports abstraction through journey phases, for example: before the journey, during the journey, and after the journey. More information can be found in the Terminology and Visual Notation modules. </a:t>
            </a: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ECFC2400-BB87-6CDF-9B86-BE4BAB5A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9400" y="6554934"/>
            <a:ext cx="417513" cy="109537"/>
          </a:xfrm>
        </p:spPr>
        <p:txBody>
          <a:bodyPr/>
          <a:lstStyle/>
          <a:p>
            <a:fld id="{23AA811B-2EBD-4900-905E-5BE206449611}" type="slidenum">
              <a:rPr lang="en-GB" noProof="0" smtClean="0"/>
              <a:pPr/>
              <a:t>30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76311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913" y="442528"/>
            <a:ext cx="10431674" cy="754096"/>
          </a:xfrm>
        </p:spPr>
        <p:txBody>
          <a:bodyPr/>
          <a:lstStyle/>
          <a:p>
            <a:r>
              <a:rPr lang="en-GB" sz="4100" dirty="0"/>
              <a:t>Distinguishing actions and communication points</a:t>
            </a:r>
            <a:endParaRPr lang="en-GB" sz="41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913" y="1483360"/>
            <a:ext cx="7418387" cy="4815840"/>
          </a:xfrm>
        </p:spPr>
        <p:txBody>
          <a:bodyPr>
            <a:normAutofit/>
          </a:bodyPr>
          <a:lstStyle/>
          <a:p>
            <a:r>
              <a:rPr lang="en-GB" sz="1600" noProof="0" dirty="0"/>
              <a:t>Distinguishing communication points and actions can sometimes be difficult if one does not have definitions and guidelines to refer to. </a:t>
            </a:r>
          </a:p>
          <a:p>
            <a:r>
              <a:rPr lang="en-GB" sz="1600" dirty="0"/>
              <a:t>Communication, as defined in CJML, requires that an actor sends a message to an intended receiver in the context of the journey. Consequently, a radio broadcast or an advertisement on a bus is not considered a communication point but an action.</a:t>
            </a:r>
          </a:p>
          <a:p>
            <a:r>
              <a:rPr lang="en-GB" sz="1600" dirty="0"/>
              <a:t>Note that merely receiving or perceiving information is not considered communication in CJML. Communication requires that an actor sends a message to an intended receiver in the context of a journey.</a:t>
            </a:r>
          </a:p>
          <a:p>
            <a:r>
              <a:rPr lang="en-GB" sz="1600" noProof="0" dirty="0"/>
              <a:t>Example 1: </a:t>
            </a:r>
            <a:r>
              <a:rPr lang="en-GB" sz="1600" dirty="0"/>
              <a:t>John reads and signs a printed contract.</a:t>
            </a:r>
          </a:p>
          <a:p>
            <a:pPr lvl="1"/>
            <a:r>
              <a:rPr lang="en-GB" sz="1400" dirty="0"/>
              <a:t>This step is an action because it does not involve communication.</a:t>
            </a:r>
          </a:p>
          <a:p>
            <a:r>
              <a:rPr lang="en-GB" sz="1600" dirty="0"/>
              <a:t>Example 2: John scans the signed contract.</a:t>
            </a:r>
          </a:p>
          <a:p>
            <a:pPr lvl="1"/>
            <a:r>
              <a:rPr lang="en-GB" sz="1400" dirty="0"/>
              <a:t>This step is also an action because no message is sent to another actor.</a:t>
            </a:r>
          </a:p>
          <a:p>
            <a:r>
              <a:rPr lang="en-GB" sz="1600" noProof="0" dirty="0"/>
              <a:t>Example 3: </a:t>
            </a:r>
            <a:r>
              <a:rPr lang="en-GB" sz="1600" dirty="0"/>
              <a:t>John emails the scanned contract to the insurance company.</a:t>
            </a:r>
          </a:p>
          <a:p>
            <a:pPr lvl="1"/>
            <a:r>
              <a:rPr lang="en-GB" sz="1400" dirty="0"/>
              <a:t>This step is a communication point because a message is sent to an intended receiver.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920842" y="1419860"/>
            <a:ext cx="2915017" cy="1784628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noAutofit/>
          </a:bodyPr>
          <a:lstStyle/>
          <a:p>
            <a:r>
              <a:rPr lang="en-GB" sz="1200" b="1" noProof="0" dirty="0"/>
              <a:t>Examples of communication points</a:t>
            </a:r>
            <a:endParaRPr lang="en-GB" sz="1200" noProof="0" dirty="0"/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/>
              <a:t>A patient has a telephone conversation with the doctor. 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/>
              <a:t>The doctor receives an epicrisis from the specialist.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/>
              <a:t>A patient receives an SMS reminder about the upcoming appointment with the doctor.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endParaRPr lang="en-GB" sz="1200" noProof="0" dirty="0"/>
          </a:p>
        </p:txBody>
      </p:sp>
      <p:sp>
        <p:nvSpPr>
          <p:cNvPr id="49" name="TextBox 48"/>
          <p:cNvSpPr txBox="1"/>
          <p:nvPr/>
        </p:nvSpPr>
        <p:spPr>
          <a:xfrm>
            <a:off x="8920842" y="3336105"/>
            <a:ext cx="2919242" cy="1491709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noAutofit/>
          </a:bodyPr>
          <a:lstStyle/>
          <a:p>
            <a:pPr lvl="0"/>
            <a:r>
              <a:rPr lang="en-GB" sz="1200" b="1" noProof="0" dirty="0"/>
              <a:t>Examples of actions</a:t>
            </a:r>
            <a:endParaRPr lang="en-GB" sz="1200" noProof="0" dirty="0">
              <a:solidFill>
                <a:prstClr val="black"/>
              </a:solidFill>
            </a:endParaRP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</a:rPr>
              <a:t>Writing down questions before a visit to the doctor. 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</a:rPr>
              <a:t>Reading an information brochure at the doctor's waiting room.</a:t>
            </a:r>
          </a:p>
          <a:p>
            <a:pPr marL="285750" indent="-193675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prstClr val="black"/>
                </a:solidFill>
              </a:rPr>
              <a:t>Looking at the map of the hospital area to find the right building.</a:t>
            </a:r>
            <a:endParaRPr lang="en-GB" sz="1200" noProof="0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C1AEAFBF-A208-FD94-F282-E6A27B0F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9400" y="6554934"/>
            <a:ext cx="417513" cy="109537"/>
          </a:xfrm>
        </p:spPr>
        <p:txBody>
          <a:bodyPr/>
          <a:lstStyle/>
          <a:p>
            <a:fld id="{23AA811B-2EBD-4900-905E-5BE206449611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993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261735-E052-F31E-E603-94893668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paper airplane flying away from grouped white airplanes">
            <a:extLst>
              <a:ext uri="{FF2B5EF4-FFF2-40B4-BE49-F238E27FC236}">
                <a16:creationId xmlns:a16="http://schemas.microsoft.com/office/drawing/2014/main" id="{8EC1AF2A-4FD4-F32C-3217-615923D3218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112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0A91D28-28ED-39BE-0A0B-5DA806F84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tos Display"/>
              </a:rPr>
              <a:t>From scenario to journey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A50E2-6CDB-DBC5-DDD0-06A2D3BB0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① Define the journey context</a:t>
            </a:r>
          </a:p>
          <a:p>
            <a:pPr marL="0" indent="0">
              <a:buNone/>
            </a:pPr>
            <a:r>
              <a:rPr lang="en-GB" dirty="0"/>
              <a:t>② Outline the journey</a:t>
            </a:r>
          </a:p>
          <a:p>
            <a:pPr marL="0" indent="0">
              <a:buNone/>
            </a:pPr>
            <a:r>
              <a:rPr lang="en-GB" dirty="0"/>
              <a:t>③ Identify the touchpoints</a:t>
            </a:r>
          </a:p>
          <a:p>
            <a:pPr marL="0" indent="0">
              <a:buNone/>
            </a:pPr>
            <a:r>
              <a:rPr lang="en-GB" dirty="0"/>
              <a:t>④ Connect the touchpoints</a:t>
            </a:r>
          </a:p>
          <a:p>
            <a:pPr marL="0" indent="0">
              <a:buNone/>
            </a:pPr>
            <a:r>
              <a:rPr lang="en-GB" dirty="0"/>
              <a:t>⑤ Choose the appropriate diagram</a:t>
            </a:r>
          </a:p>
        </p:txBody>
      </p:sp>
    </p:spTree>
    <p:extLst>
      <p:ext uri="{BB962C8B-B14F-4D97-AF65-F5344CB8AC3E}">
        <p14:creationId xmlns:p14="http://schemas.microsoft.com/office/powerpoint/2010/main" val="104328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56BA8-0627-5199-20C7-F87C1D3B3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AA5F1-E097-CAC5-6873-078A5377D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399785"/>
            <a:ext cx="9899967" cy="754096"/>
          </a:xfrm>
        </p:spPr>
        <p:txBody>
          <a:bodyPr/>
          <a:lstStyle/>
          <a:p>
            <a:r>
              <a:rPr lang="en-GB" dirty="0"/>
              <a:t>Five steps to a </a:t>
            </a:r>
            <a:r>
              <a:rPr lang="en-GB"/>
              <a:t>journey model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5F32A-4543-42C0-A0F3-1A447B019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2" y="1483360"/>
            <a:ext cx="6937265" cy="4894792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Aft>
                <a:spcPts val="200"/>
              </a:spcAft>
            </a:pPr>
            <a:r>
              <a:rPr lang="en-GB" dirty="0"/>
              <a:t>A CJML journey model can be developed from different types of input, including</a:t>
            </a:r>
          </a:p>
          <a:p>
            <a:pPr lvl="1">
              <a:lnSpc>
                <a:spcPct val="100000"/>
              </a:lnSpc>
              <a:spcAft>
                <a:spcPts val="100"/>
              </a:spcAft>
            </a:pPr>
            <a:r>
              <a:rPr lang="en-GB" dirty="0"/>
              <a:t>mental model or textual scenario</a:t>
            </a:r>
          </a:p>
          <a:p>
            <a:pPr lvl="1">
              <a:lnSpc>
                <a:spcPct val="100000"/>
              </a:lnSpc>
              <a:spcAft>
                <a:spcPts val="100"/>
              </a:spcAft>
            </a:pPr>
            <a:r>
              <a:rPr lang="en-GB" dirty="0"/>
              <a:t>domain knowledge</a:t>
            </a:r>
          </a:p>
          <a:p>
            <a:pPr lvl="1">
              <a:lnSpc>
                <a:spcPct val="100000"/>
              </a:lnSpc>
              <a:spcAft>
                <a:spcPts val="100"/>
              </a:spcAft>
            </a:pPr>
            <a:r>
              <a:rPr lang="en-GB" dirty="0"/>
              <a:t>stakeholder input</a:t>
            </a:r>
          </a:p>
          <a:p>
            <a:pPr lvl="1" indent="-360045">
              <a:lnSpc>
                <a:spcPct val="100000"/>
              </a:lnSpc>
              <a:spcAft>
                <a:spcPts val="100"/>
              </a:spcAft>
            </a:pPr>
            <a:r>
              <a:rPr lang="en-GB" dirty="0"/>
              <a:t>empirical journey data</a:t>
            </a:r>
          </a:p>
          <a:p>
            <a:pPr lvl="1">
              <a:lnSpc>
                <a:spcPct val="100000"/>
              </a:lnSpc>
              <a:spcAft>
                <a:spcPts val="100"/>
              </a:spcAft>
            </a:pPr>
            <a:r>
              <a:rPr lang="en-GB" dirty="0"/>
              <a:t>or a combination of these.</a:t>
            </a:r>
          </a:p>
          <a:p>
            <a:r>
              <a:rPr lang="en-GB" dirty="0"/>
              <a:t>The five-step process presented here provides a systematic approach to transforming these inputs into a consistent and useful journey model.</a:t>
            </a:r>
          </a:p>
          <a:p>
            <a:r>
              <a:rPr lang="en-GB" dirty="0"/>
              <a:t>Detailed guidance for each step is provided in the following slides, followed by an illustrative example.</a:t>
            </a:r>
          </a:p>
          <a:p>
            <a:r>
              <a:rPr lang="en-GB" dirty="0"/>
              <a:t>Note that this five-step process is an adaptation of the first two phases of the Customer Journey Analysis (CJA) method. See the reference for further details and an illustrative </a:t>
            </a:r>
            <a:r>
              <a:rPr lang="en-GB"/>
              <a:t>example.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95B8E-288E-8689-E17F-0A021FC8D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33</a:t>
            </a:fld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7E8D0C2-FAF9-5B72-4EA0-D73B17D1C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388396"/>
              </p:ext>
            </p:extLst>
          </p:nvPr>
        </p:nvGraphicFramePr>
        <p:xfrm>
          <a:off x="7311437" y="1439334"/>
          <a:ext cx="4346253" cy="4894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A939E3A-57A2-4F68-AE13-CB0CD735A18A}"/>
              </a:ext>
            </a:extLst>
          </p:cNvPr>
          <p:cNvSpPr/>
          <p:nvPr/>
        </p:nvSpPr>
        <p:spPr>
          <a:xfrm>
            <a:off x="11156461" y="6334126"/>
            <a:ext cx="677251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B04AD-1CB4-999B-9DC8-EBB4C8BE4DD0}"/>
              </a:ext>
            </a:extLst>
          </p:cNvPr>
          <p:cNvSpPr txBox="1"/>
          <p:nvPr/>
        </p:nvSpPr>
        <p:spPr>
          <a:xfrm>
            <a:off x="927720" y="6209592"/>
            <a:ext cx="6663928" cy="40011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GB" sz="1000" dirty="0">
                <a:solidFill>
                  <a:srgbClr val="C55A11"/>
                </a:solidFill>
              </a:rPr>
              <a:t>Halvorsrud &amp; Kvale, K. (2017). Strengthening customer relationships through customer journey analysis. In Innovating for trust (pp. 183-200). Edward Elgar Publishing. </a:t>
            </a:r>
            <a:r>
              <a:rPr lang="en-GB" sz="1000" dirty="0">
                <a:solidFill>
                  <a:srgbClr val="C55A11"/>
                </a:solidFill>
                <a:hlinkClick r:id="rId8"/>
              </a:rPr>
              <a:t>DOI</a:t>
            </a:r>
            <a:r>
              <a:rPr lang="en-GB" sz="1000" dirty="0">
                <a:solidFill>
                  <a:srgbClr val="C55A11"/>
                </a:solidFill>
              </a:rPr>
              <a:t> and </a:t>
            </a:r>
            <a:r>
              <a:rPr lang="en-GB" sz="1000" dirty="0">
                <a:solidFill>
                  <a:srgbClr val="C55A11"/>
                </a:solidFill>
                <a:hlinkClick r:id="rId9"/>
              </a:rPr>
              <a:t>author version</a:t>
            </a:r>
            <a:endParaRPr lang="en-GB" sz="1000" dirty="0">
              <a:solidFill>
                <a:srgbClr val="C55A1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F1E99554-1331-187C-00F3-30F477EAA4E7}"/>
              </a:ext>
            </a:extLst>
          </p:cNvPr>
          <p:cNvSpPr/>
          <p:nvPr/>
        </p:nvSpPr>
        <p:spPr>
          <a:xfrm flipH="1" flipV="1">
            <a:off x="11218370" y="1934325"/>
            <a:ext cx="338631" cy="579120"/>
          </a:xfrm>
          <a:prstGeom prst="curved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>
              <a:solidFill>
                <a:schemeClr val="tx1"/>
              </a:solidFill>
            </a:endParaRPr>
          </a:p>
        </p:txBody>
      </p:sp>
      <p:sp>
        <p:nvSpPr>
          <p:cNvPr id="15" name="Arrow: Curved Right 14">
            <a:extLst>
              <a:ext uri="{FF2B5EF4-FFF2-40B4-BE49-F238E27FC236}">
                <a16:creationId xmlns:a16="http://schemas.microsoft.com/office/drawing/2014/main" id="{90057B67-5CFA-CF61-A8EB-65AB5C094D0F}"/>
              </a:ext>
            </a:extLst>
          </p:cNvPr>
          <p:cNvSpPr/>
          <p:nvPr/>
        </p:nvSpPr>
        <p:spPr>
          <a:xfrm flipH="1" flipV="1">
            <a:off x="11218370" y="3029715"/>
            <a:ext cx="338631" cy="579120"/>
          </a:xfrm>
          <a:prstGeom prst="curved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>
              <a:solidFill>
                <a:schemeClr val="tx1"/>
              </a:solidFill>
            </a:endParaRPr>
          </a:p>
        </p:txBody>
      </p:sp>
      <p:sp>
        <p:nvSpPr>
          <p:cNvPr id="16" name="Arrow: Curved Right 15">
            <a:extLst>
              <a:ext uri="{FF2B5EF4-FFF2-40B4-BE49-F238E27FC236}">
                <a16:creationId xmlns:a16="http://schemas.microsoft.com/office/drawing/2014/main" id="{F1177F4C-CF71-AC9B-D28A-B5FC6A2AA41E}"/>
              </a:ext>
            </a:extLst>
          </p:cNvPr>
          <p:cNvSpPr/>
          <p:nvPr/>
        </p:nvSpPr>
        <p:spPr>
          <a:xfrm flipH="1" flipV="1">
            <a:off x="11218370" y="4125105"/>
            <a:ext cx="338631" cy="579120"/>
          </a:xfrm>
          <a:prstGeom prst="curved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>
              <a:solidFill>
                <a:schemeClr val="tx1"/>
              </a:solidFill>
            </a:endParaRPr>
          </a:p>
        </p:txBody>
      </p:sp>
      <p:sp>
        <p:nvSpPr>
          <p:cNvPr id="17" name="Arrow: Curved Right 16">
            <a:extLst>
              <a:ext uri="{FF2B5EF4-FFF2-40B4-BE49-F238E27FC236}">
                <a16:creationId xmlns:a16="http://schemas.microsoft.com/office/drawing/2014/main" id="{3AFCF03A-4026-59DC-0614-017BD5521045}"/>
              </a:ext>
            </a:extLst>
          </p:cNvPr>
          <p:cNvSpPr/>
          <p:nvPr/>
        </p:nvSpPr>
        <p:spPr>
          <a:xfrm flipH="1" flipV="1">
            <a:off x="11218370" y="5220494"/>
            <a:ext cx="338631" cy="579120"/>
          </a:xfrm>
          <a:prstGeom prst="curved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68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54E57-F53E-B9C3-63EA-6B29AC2EC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1: Define the journey context</a:t>
            </a:r>
            <a:br>
              <a:rPr lang="en-GB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0484F-D81E-40D0-EE81-704AE288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4" y="1483360"/>
            <a:ext cx="8699188" cy="4412615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GB" b="1"/>
              <a:t>🎯 Prepare </a:t>
            </a:r>
            <a:r>
              <a:rPr lang="en-GB" b="1" dirty="0"/>
              <a:t>for modeling.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Clarify what questions the journey model should help answer and what information or data is available.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Identify the organizations, departments, or roles that should be consulted </a:t>
            </a:r>
            <a:br>
              <a:rPr lang="en-GB" dirty="0"/>
            </a:br>
            <a:r>
              <a:rPr lang="en-GB" dirty="0"/>
              <a:t>during the modeling process. </a:t>
            </a:r>
          </a:p>
          <a:p>
            <a:pPr>
              <a:spcAft>
                <a:spcPts val="400"/>
              </a:spcAft>
            </a:pPr>
            <a:r>
              <a:rPr lang="en-GB" b="1"/>
              <a:t>🧑 </a:t>
            </a:r>
            <a:r>
              <a:rPr lang="en-GB" b="1" dirty="0"/>
              <a:t>Identify the primary end user.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Customer, patient, employee, citizen, etc.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What is the end user trying to achieve?</a:t>
            </a:r>
          </a:p>
          <a:p>
            <a:pPr lvl="0">
              <a:spcAft>
                <a:spcPts val="400"/>
              </a:spcAft>
            </a:pPr>
            <a:r>
              <a:rPr lang="en-GB" b="1"/>
              <a:t>🏢 </a:t>
            </a:r>
            <a:r>
              <a:rPr lang="en-GB" b="1" dirty="0"/>
              <a:t>Identify the actors involved.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Identify the primary service provider.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Identify supporting organizations, people, and digital systems. </a:t>
            </a:r>
          </a:p>
          <a:p>
            <a:pPr>
              <a:spcAft>
                <a:spcPts val="400"/>
              </a:spcAft>
            </a:pPr>
            <a:r>
              <a:rPr lang="en-GB" b="1" dirty="0"/>
              <a:t>📋 Determine the journey type.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Planned or actual? Or both?</a:t>
            </a:r>
          </a:p>
          <a:p>
            <a:pPr>
              <a:spcAft>
                <a:spcPts val="400"/>
              </a:spcAft>
            </a:pPr>
            <a:r>
              <a:rPr lang="en-GB" b="1" dirty="0"/>
              <a:t>✂️ Define the scope.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Where does the journey start and end?</a:t>
            </a:r>
          </a:p>
          <a:p>
            <a:pPr lvl="1">
              <a:lnSpc>
                <a:spcPts val="1800"/>
              </a:lnSpc>
            </a:pPr>
            <a:r>
              <a:rPr lang="en-GB" dirty="0"/>
              <a:t>Choose a scope that supports the purpose of the model.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8381D-C121-8540-E05E-2E9F7F99B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B9A499-5FDF-3B84-0214-039148888A2D}"/>
              </a:ext>
            </a:extLst>
          </p:cNvPr>
          <p:cNvSpPr/>
          <p:nvPr/>
        </p:nvSpPr>
        <p:spPr>
          <a:xfrm>
            <a:off x="9519921" y="1452880"/>
            <a:ext cx="250952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Start with a high-level outline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Focus on the big picture first and refine the model gradually </a:t>
            </a:r>
          </a:p>
          <a:p>
            <a:endParaRPr lang="en-GB" sz="1200" kern="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A rough sketch on paper or a whiteboard is often a good starting point, as it is easy to modify and refine.</a:t>
            </a:r>
          </a:p>
          <a:p>
            <a:endParaRPr lang="en-GB" sz="1200" kern="0" noProof="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A variety of journey model templates can be found in the Template module. These can be adapted as the model evolves.</a:t>
            </a:r>
            <a:endParaRPr lang="en-GB" sz="1200" kern="0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175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23A8C-8B16-477B-401A-780F9CE15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F661F-7C50-830D-08FD-B6FDD21D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2: Outline the journey</a:t>
            </a:r>
            <a:br>
              <a:rPr lang="en-GB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AEB85-B15B-7BE4-10EE-A8BB2F77A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 b="1" dirty="0"/>
              <a:t>🔍 Familiarize yourself with the service.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Walk through the journey yourself if possible.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Review any end-user-facing material.</a:t>
            </a:r>
          </a:p>
          <a:p>
            <a:pPr>
              <a:spcAft>
                <a:spcPts val="400"/>
              </a:spcAft>
            </a:pPr>
            <a:r>
              <a:rPr lang="en-GB" b="1" dirty="0"/>
              <a:t>🧭 How does the journey unfold over time?</a:t>
            </a:r>
          </a:p>
          <a:p>
            <a:pPr lvl="1">
              <a:lnSpc>
                <a:spcPts val="1800"/>
              </a:lnSpc>
            </a:pPr>
            <a:r>
              <a:rPr lang="en-GB" dirty="0"/>
              <a:t>Think in chronological order.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Does the end user interact continuously or only at specific points?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Identify potential pauses, waiting periods, or repeated cycles.</a:t>
            </a:r>
          </a:p>
          <a:p>
            <a:pPr>
              <a:spcAft>
                <a:spcPts val="400"/>
              </a:spcAft>
            </a:pPr>
            <a:r>
              <a:rPr lang="en-GB" b="1" dirty="0"/>
              <a:t>🚩 Identify the major phases or milestones.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Break the timeline into meaningful sections.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Use phases to provide structure before adding touchpoints.</a:t>
            </a:r>
          </a:p>
          <a:p>
            <a:pPr>
              <a:spcAft>
                <a:spcPts val="400"/>
              </a:spcAft>
            </a:pPr>
            <a:r>
              <a:rPr lang="en-GB" b="1" dirty="0"/>
              <a:t>✂️ Refine scope if needed.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Does the proposed timeline still have a meaningful start and end?</a:t>
            </a:r>
          </a:p>
          <a:p>
            <a:pPr>
              <a:spcAft>
                <a:spcPts val="400"/>
              </a:spcAft>
            </a:pPr>
            <a:r>
              <a:rPr lang="en-GB" b="1" dirty="0"/>
              <a:t>🔄 How do the actors communicate?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Is the journey primarily digital, physical, or a combination of both?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Where do actors exchange information or hand over </a:t>
            </a:r>
            <a:r>
              <a:rPr lang="en-GB"/>
              <a:t>responsibility?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FC39B-8DDE-F6B9-CA2F-1996F968A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DF6CC0-48C1-1DD0-91A0-9BC4560D8D91}"/>
              </a:ext>
            </a:extLst>
          </p:cNvPr>
          <p:cNvSpPr/>
          <p:nvPr/>
        </p:nvSpPr>
        <p:spPr>
          <a:xfrm>
            <a:off x="9556568" y="1441234"/>
            <a:ext cx="2080623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Review relevant internal processes to understand what happens behind the scenes. </a:t>
            </a:r>
          </a:p>
          <a:p>
            <a:endParaRPr lang="en-GB" sz="1200" kern="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If many variants exist, focus on a representative journey. Capture the most typical path first.</a:t>
            </a:r>
          </a:p>
          <a:p>
            <a:endParaRPr lang="en-GB" sz="1200" kern="0" noProof="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Keep the journey anchored in the end user's perspective throughout the modeling process. Avoid drifting into an organizational or process-centric perspective.</a:t>
            </a:r>
            <a:endParaRPr lang="en-GB" sz="1200" kern="0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57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A6042-E504-5426-2CE0-744EA4DF1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FBF59-86D3-2F4F-83F9-33C0E325F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3: Identify the touchpoints</a:t>
            </a:r>
            <a:br>
              <a:rPr lang="en-GB" dirty="0"/>
            </a:br>
            <a:br>
              <a:rPr lang="en-GB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2CF67-3DA3-87A8-F370-76C03C97C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 b="1" dirty="0"/>
              <a:t>🔍 Identify the key interactions.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Focus on interactions between actors.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Consider both digital and physical interactions.</a:t>
            </a:r>
          </a:p>
          <a:p>
            <a:pPr>
              <a:spcAft>
                <a:spcPts val="400"/>
              </a:spcAft>
            </a:pPr>
            <a:r>
              <a:rPr lang="en-GB" b="1" dirty="0"/>
              <a:t>💬 Describe the communication points.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Who initiates it? Who receives it?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Which communication channel is used (app, website, email, phone, etc.)?</a:t>
            </a:r>
          </a:p>
          <a:p>
            <a:pPr>
              <a:spcAft>
                <a:spcPts val="400"/>
              </a:spcAft>
            </a:pPr>
            <a:r>
              <a:rPr lang="en-GB" b="1" dirty="0"/>
              <a:t>🛠️ Identify relevant actions.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Include important non-communicating actions.</a:t>
            </a:r>
          </a:p>
          <a:p>
            <a:pPr>
              <a:spcAft>
                <a:spcPts val="400"/>
              </a:spcAft>
            </a:pPr>
            <a:r>
              <a:rPr lang="en-GB" dirty="0"/>
              <a:t>⚛️</a:t>
            </a:r>
            <a:r>
              <a:rPr lang="en-GB" b="1" dirty="0"/>
              <a:t> Keep each touchpoint atomic.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Split broad or combined descriptions into separate touchpoints.</a:t>
            </a:r>
          </a:p>
          <a:p>
            <a:pPr lvl="0">
              <a:spcAft>
                <a:spcPts val="400"/>
              </a:spcAft>
            </a:pPr>
            <a:r>
              <a:rPr lang="en-GB" dirty="0"/>
              <a:t>✅ </a:t>
            </a:r>
            <a:r>
              <a:rPr lang="en-GB" b="1" dirty="0"/>
              <a:t>Check that all touchpoints are covered.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Walk through the journey from the end-user perspective.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Check documentation and look especially for confirmations, notifications, handovers, and follow-up interactions that are easy to overlook.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11CC6-959B-4809-721B-1E78C203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BDCA44-8CDD-8E08-6680-728FECECEAE8}"/>
              </a:ext>
            </a:extLst>
          </p:cNvPr>
          <p:cNvSpPr/>
          <p:nvPr/>
        </p:nvSpPr>
        <p:spPr>
          <a:xfrm>
            <a:off x="9540241" y="1478280"/>
            <a:ext cx="2286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Look for missing touchpoints. Even simple notifications and confirmations are part of the journey.</a:t>
            </a:r>
            <a:endParaRPr lang="en-GB" sz="1200" kern="0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6740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C2B6B-A96E-B226-2559-3D5F0DB3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4019A-2E00-F730-4FCF-C8BD9CB28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4: Connect the touchpoints</a:t>
            </a:r>
            <a:br>
              <a:rPr lang="en-GB" dirty="0"/>
            </a:br>
            <a:br>
              <a:rPr lang="en-GB" dirty="0"/>
            </a:br>
            <a:br>
              <a:rPr lang="en-GB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22E60-07C1-DF1F-051E-9967B41B8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400"/>
              </a:spcAft>
            </a:pPr>
            <a:r>
              <a:rPr lang="en-GB" noProof="0" dirty="0"/>
              <a:t>🔗 </a:t>
            </a:r>
            <a:r>
              <a:rPr lang="en-GB" b="1" dirty="0"/>
              <a:t>Connect related touchpoints.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Show how one interaction or action leads to the next.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Include handovers between actors where relevant. </a:t>
            </a:r>
          </a:p>
          <a:p>
            <a:pPr lvl="0">
              <a:spcAft>
                <a:spcPts val="400"/>
              </a:spcAft>
            </a:pPr>
            <a:r>
              <a:rPr lang="en-GB" noProof="0" dirty="0"/>
              <a:t>🕒 </a:t>
            </a:r>
            <a:r>
              <a:rPr lang="en-GB" b="1" dirty="0"/>
              <a:t>Arrange the touchpoints over time.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Place them in chronological order.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Consider pauses, waiting periods, repetitions, or parallel activities where needed. </a:t>
            </a:r>
          </a:p>
          <a:p>
            <a:pPr lvl="0">
              <a:spcAft>
                <a:spcPts val="400"/>
              </a:spcAft>
            </a:pPr>
            <a:r>
              <a:rPr lang="en-GB" noProof="0" dirty="0"/>
              <a:t>🧭 </a:t>
            </a:r>
            <a:r>
              <a:rPr lang="en-GB" b="1" dirty="0"/>
              <a:t>Check the overall flow.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Does the journey make sense from start to finish?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Are there gaps or unexplained transitions? </a:t>
            </a:r>
          </a:p>
          <a:p>
            <a:pPr lvl="0">
              <a:spcAft>
                <a:spcPts val="400"/>
              </a:spcAft>
            </a:pPr>
            <a:r>
              <a:rPr lang="en-GB" noProof="0" dirty="0"/>
              <a:t>📝 </a:t>
            </a:r>
            <a:r>
              <a:rPr lang="en-GB" b="1" dirty="0"/>
              <a:t>Document uncertainties and assumptions.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Add comments where information is incomplete or uncertain.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Distinguish confirmed information from assumptions. </a:t>
            </a:r>
          </a:p>
          <a:p>
            <a:pPr lvl="0">
              <a:spcAft>
                <a:spcPts val="400"/>
              </a:spcAft>
            </a:pPr>
            <a:r>
              <a:rPr lang="en-GB" noProof="0" dirty="0"/>
              <a:t>✅ </a:t>
            </a:r>
            <a:r>
              <a:rPr lang="en-GB" b="1" dirty="0"/>
              <a:t>Review the journey with others.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Review relevant parts with stakeholders.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Revise the model based on feedback or when new information appears.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549AE-F979-9D37-F9D1-608C9C02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115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4ADA8-20C5-597E-EA14-1D3873821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C5F53-8941-BB5D-052C-5CFD11984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5: Choose the appropriate diagram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01C42-8025-A98A-86E1-DB41017CE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8442007" cy="4412615"/>
          </a:xfrm>
        </p:spPr>
        <p:txBody>
          <a:bodyPr/>
          <a:lstStyle/>
          <a:p>
            <a:pPr lvl="0">
              <a:spcAft>
                <a:spcPts val="400"/>
              </a:spcAft>
            </a:pPr>
            <a:r>
              <a:rPr lang="en-GB"/>
              <a:t>🎯 </a:t>
            </a:r>
            <a:r>
              <a:rPr lang="en-GB" b="1"/>
              <a:t>Consider </a:t>
            </a:r>
            <a:r>
              <a:rPr lang="en-GB" b="1" dirty="0"/>
              <a:t>the purpose of </a:t>
            </a:r>
            <a:r>
              <a:rPr lang="en-GB" b="1"/>
              <a:t>the diagram. </a:t>
            </a:r>
          </a:p>
          <a:p>
            <a:pPr lvl="1">
              <a:lnSpc>
                <a:spcPts val="1800"/>
              </a:lnSpc>
            </a:pPr>
            <a:r>
              <a:rPr lang="en-GB"/>
              <a:t>Choose </a:t>
            </a:r>
            <a:r>
              <a:rPr lang="en-GB" dirty="0"/>
              <a:t>the diagram that best communicates the aspects you want to emphasize.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Review the Visual Notation module for examples and special features you may need.</a:t>
            </a:r>
          </a:p>
          <a:p>
            <a:pPr lvl="1">
              <a:lnSpc>
                <a:spcPts val="1800"/>
              </a:lnSpc>
            </a:pPr>
            <a:r>
              <a:rPr lang="en-GB" dirty="0"/>
              <a:t>Split large journeys into multiple diagrams if needed.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Use the annotation and comments </a:t>
            </a:r>
            <a:r>
              <a:rPr lang="en-GB" dirty="0" err="1"/>
              <a:t>swimlanes</a:t>
            </a:r>
            <a:r>
              <a:rPr lang="en-GB" dirty="0"/>
              <a:t> to document assumptions, uncertainties, and supplementary </a:t>
            </a:r>
            <a:r>
              <a:rPr lang="en-GB"/>
              <a:t>information.</a:t>
            </a:r>
          </a:p>
          <a:p>
            <a:pPr lvl="0">
              <a:spcAft>
                <a:spcPts val="400"/>
              </a:spcAft>
            </a:pPr>
            <a:r>
              <a:rPr lang="en-GB"/>
              <a:t>📊 </a:t>
            </a:r>
            <a:r>
              <a:rPr lang="en-GB" b="1"/>
              <a:t>Select </a:t>
            </a:r>
            <a:r>
              <a:rPr lang="en-GB" b="1" dirty="0"/>
              <a:t>the diagram type.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Use a journey network diagram when many actors interact.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Use a customer journey diagram when focusing on a specific case or an actual journey with deviations. </a:t>
            </a:r>
          </a:p>
          <a:p>
            <a:pPr lvl="0">
              <a:spcAft>
                <a:spcPts val="400"/>
              </a:spcAft>
            </a:pPr>
            <a:r>
              <a:rPr lang="en-GB"/>
              <a:t>🎨 </a:t>
            </a:r>
            <a:r>
              <a:rPr lang="en-GB" b="1"/>
              <a:t>Apply </a:t>
            </a:r>
            <a:r>
              <a:rPr lang="en-GB" b="1" dirty="0"/>
              <a:t>the visual notation consistently. </a:t>
            </a:r>
          </a:p>
          <a:p>
            <a:pPr lvl="1">
              <a:lnSpc>
                <a:spcPts val="1800"/>
              </a:lnSpc>
            </a:pPr>
            <a:r>
              <a:rPr lang="en-GB" dirty="0"/>
              <a:t>Use the Templates module to create the final diagram efficiently.</a:t>
            </a:r>
          </a:p>
          <a:p>
            <a:pPr marL="360362" lvl="1" indent="0">
              <a:buNone/>
            </a:pPr>
            <a:endParaRPr lang="en-GB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C47C3-0C8E-0BDD-BC2E-2C1EB6443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9C9656-3352-417C-8953-D64B638D78E8}"/>
              </a:ext>
            </a:extLst>
          </p:cNvPr>
          <p:cNvSpPr/>
          <p:nvPr/>
        </p:nvSpPr>
        <p:spPr>
          <a:xfrm>
            <a:off x="9519921" y="1452880"/>
            <a:ext cx="25095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kern="0" dirty="0">
                <a:solidFill>
                  <a:schemeClr val="accent4">
                    <a:lumMod val="50000"/>
                  </a:schemeClr>
                </a:solidFill>
              </a:rPr>
              <a:t>💡</a:t>
            </a: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Check out the Tools module.  A Journey Editor is available, although it offers less flexibility than general-purpose drawing tools.</a:t>
            </a:r>
          </a:p>
          <a:p>
            <a:endParaRPr lang="en-GB" sz="1200" kern="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GB" sz="1200" kern="0" dirty="0">
                <a:solidFill>
                  <a:schemeClr val="accent4">
                    <a:lumMod val="50000"/>
                  </a:schemeClr>
                </a:solidFill>
              </a:rPr>
              <a:t>Alternatively, use the Excel template to specify the journey, convert it to xCJML, and import it into the CJML Editor.</a:t>
            </a:r>
            <a:endParaRPr lang="en-GB" sz="1200" kern="0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85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2AFF6A-C13E-416C-FB88-E47B184B80B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39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739445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D67B2-D429-F232-FF8E-7EDE21C32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1E7AB4-E0C1-56E3-6884-4470E0456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Customer Journey Modeling Language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3714493-225E-0B53-06B8-A7945C02631F}"/>
              </a:ext>
            </a:extLst>
          </p:cNvPr>
          <p:cNvSpPr txBox="1">
            <a:spLocks/>
          </p:cNvSpPr>
          <p:nvPr/>
        </p:nvSpPr>
        <p:spPr>
          <a:xfrm>
            <a:off x="9189872" y="637109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nb-NO"/>
            </a:defPPr>
            <a:lvl1pPr marL="0" algn="r" defTabSz="9142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31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3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4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5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7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9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1" algn="l" defTabSz="914263" rtl="0" eaLnBrk="1" latinLnBrk="0" hangingPunct="1"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BFA56D-298E-294D-B4E1-2047B637E85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ktangel 1">
            <a:extLst>
              <a:ext uri="{FF2B5EF4-FFF2-40B4-BE49-F238E27FC236}">
                <a16:creationId xmlns:a16="http://schemas.microsoft.com/office/drawing/2014/main" id="{AB98DD1E-F362-B283-56A6-96A46EB9E86A}"/>
              </a:ext>
            </a:extLst>
          </p:cNvPr>
          <p:cNvSpPr/>
          <p:nvPr/>
        </p:nvSpPr>
        <p:spPr>
          <a:xfrm>
            <a:off x="656597" y="1222222"/>
            <a:ext cx="3950330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CJML is a visual language for modeling the journey of an individual, regardless of whether the person has the role of customer, user, employee, patient, or citizen.</a:t>
            </a:r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7B56D786-8EA7-4CC4-64FF-ADA4C33474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632"/>
                    </a14:imgEffect>
                    <a14:imgEffect>
                      <a14:brightnessContrast bright="9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50" r="709" b="6115"/>
          <a:stretch>
            <a:fillRect/>
          </a:stretch>
        </p:blipFill>
        <p:spPr>
          <a:xfrm>
            <a:off x="3843" y="2617075"/>
            <a:ext cx="12188157" cy="424092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2F430D8B-78B5-71E0-ACCC-93397E8BA12D}"/>
              </a:ext>
            </a:extLst>
          </p:cNvPr>
          <p:cNvGrpSpPr/>
          <p:nvPr/>
        </p:nvGrpSpPr>
        <p:grpSpPr>
          <a:xfrm>
            <a:off x="4996216" y="1371320"/>
            <a:ext cx="3035980" cy="715416"/>
            <a:chOff x="5037743" y="1144861"/>
            <a:chExt cx="3035980" cy="7154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7FA410-2D41-9C04-8AFD-0CB85BF9182D}"/>
                </a:ext>
              </a:extLst>
            </p:cNvPr>
            <p:cNvSpPr txBox="1"/>
            <p:nvPr/>
          </p:nvSpPr>
          <p:spPr>
            <a:xfrm>
              <a:off x="5037743" y="1508001"/>
              <a:ext cx="777667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Customer journey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FC7376-4643-0DD5-6B0E-641CF40DC949}"/>
                </a:ext>
              </a:extLst>
            </p:cNvPr>
            <p:cNvSpPr txBox="1"/>
            <p:nvPr/>
          </p:nvSpPr>
          <p:spPr>
            <a:xfrm>
              <a:off x="6185343" y="1508001"/>
              <a:ext cx="745548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Employee journey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5DA73D-6D24-ABD6-8740-6D27A27F153F}"/>
                </a:ext>
              </a:extLst>
            </p:cNvPr>
            <p:cNvSpPr txBox="1"/>
            <p:nvPr/>
          </p:nvSpPr>
          <p:spPr>
            <a:xfrm>
              <a:off x="5678186" y="1508001"/>
              <a:ext cx="598228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User journey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6BEA74-10E4-5A9C-0327-A0FACB6ECF33}"/>
                </a:ext>
              </a:extLst>
            </p:cNvPr>
            <p:cNvSpPr txBox="1"/>
            <p:nvPr/>
          </p:nvSpPr>
          <p:spPr>
            <a:xfrm>
              <a:off x="6869365" y="1508001"/>
              <a:ext cx="610001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Patient journey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0BBA40-BB8A-07D4-BE10-75510D1DE1DF}"/>
                </a:ext>
              </a:extLst>
            </p:cNvPr>
            <p:cNvSpPr txBox="1"/>
            <p:nvPr/>
          </p:nvSpPr>
          <p:spPr>
            <a:xfrm>
              <a:off x="7463722" y="1508001"/>
              <a:ext cx="610001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Citizen journey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7B02125-AB58-702D-5ABC-9CA85EA9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488" y="1144861"/>
              <a:ext cx="275745" cy="3600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F9C794D-8BE9-D696-D59D-DF7D4D593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5423" y="1144861"/>
              <a:ext cx="275744" cy="360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111553C-F58F-A69C-9AC9-380735BE3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2090" y="1144861"/>
              <a:ext cx="275745" cy="36000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7388F1B-1325-681C-4F7C-CD9CA5193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755" y="1144861"/>
              <a:ext cx="270000" cy="360000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39820A63-C61B-C6AB-5347-CAC024308D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26343" y="1144861"/>
              <a:ext cx="291558" cy="360000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12DEC05F-FC72-9896-CC01-77FA3A268823}"/>
              </a:ext>
            </a:extLst>
          </p:cNvPr>
          <p:cNvSpPr txBox="1"/>
          <p:nvPr/>
        </p:nvSpPr>
        <p:spPr>
          <a:xfrm>
            <a:off x="8433794" y="1222222"/>
            <a:ext cx="2828566" cy="96436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lnSpc>
                <a:spcPts val="1700"/>
              </a:lnSpc>
              <a:defRPr sz="1600" kern="0">
                <a:solidFill>
                  <a:srgbClr val="368DB0"/>
                </a:solidFill>
                <a:latin typeface="Calibri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CJML consists of terminology, visual notation, a machine-readable data format, methods, and supporting tools.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04FB08C-08BD-80E1-F0E1-8C0B71851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9400" y="6554934"/>
            <a:ext cx="417513" cy="1095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29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999FC4-4266-8780-0055-D636F5C06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paper airplane flying away from grouped white airplanes">
            <a:extLst>
              <a:ext uri="{FF2B5EF4-FFF2-40B4-BE49-F238E27FC236}">
                <a16:creationId xmlns:a16="http://schemas.microsoft.com/office/drawing/2014/main" id="{F739C0AE-6747-14F4-1C80-FB75BCD9CAA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112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C090DD-5DB3-FB6D-C2B6-B59ED129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10440892" cy="754096"/>
          </a:xfrm>
        </p:spPr>
        <p:txBody>
          <a:bodyPr/>
          <a:lstStyle/>
          <a:p>
            <a:r>
              <a:rPr lang="en-GB" sz="3600" dirty="0"/>
              <a:t>Positioning CJML in the journey landscape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46E69-A1BE-A90E-B358-34D4EC6E5F0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003C65"/>
                </a:solidFill>
              </a:rPr>
              <a:t>Topics in this section:</a:t>
            </a:r>
            <a:endParaRPr lang="en-GB" dirty="0">
              <a:solidFill>
                <a:srgbClr val="003C65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Services are everywhere</a:t>
            </a: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Customer journeys in context</a:t>
            </a: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Common challenges in journey mapping</a:t>
            </a: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CJML in a nutshell</a:t>
            </a: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How CJML extends traditional journey mapping</a:t>
            </a: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Core elements </a:t>
            </a: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Encoding journeys in </a:t>
            </a:r>
            <a:r>
              <a:rPr lang="en-GB" dirty="0" err="1">
                <a:solidFill>
                  <a:srgbClr val="003C65"/>
                </a:solidFill>
              </a:rPr>
              <a:t>xCJML</a:t>
            </a:r>
            <a:endParaRPr lang="en-GB" dirty="0">
              <a:solidFill>
                <a:srgbClr val="003C65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3C65"/>
                </a:solidFill>
              </a:rPr>
              <a:t>Scope and limitations</a:t>
            </a:r>
          </a:p>
          <a:p>
            <a:pPr marL="0" indent="0">
              <a:buNone/>
            </a:pPr>
            <a:endParaRPr lang="en-GB" dirty="0">
              <a:solidFill>
                <a:srgbClr val="003C65"/>
              </a:solidFill>
              <a:latin typeface="Aptos"/>
            </a:endParaRPr>
          </a:p>
          <a:p>
            <a:pPr marL="0" indent="0">
              <a:buNone/>
            </a:pPr>
            <a:endParaRPr lang="en-GB" dirty="0">
              <a:solidFill>
                <a:srgbClr val="003C65"/>
              </a:solidFill>
              <a:latin typeface="Aptos"/>
            </a:endParaRPr>
          </a:p>
          <a:p>
            <a:pPr marL="0" indent="0">
              <a:buNone/>
            </a:pPr>
            <a:endParaRPr lang="en-GB" dirty="0">
              <a:solidFill>
                <a:srgbClr val="003C65"/>
              </a:solidFill>
              <a:latin typeface="Aptos"/>
            </a:endParaRPr>
          </a:p>
          <a:p>
            <a:pPr marL="0" indent="0">
              <a:buNone/>
            </a:pPr>
            <a:endParaRPr lang="en-GB" dirty="0">
              <a:solidFill>
                <a:srgbClr val="003C65"/>
              </a:solidFill>
              <a:latin typeface="Aptos"/>
            </a:endParaRPr>
          </a:p>
          <a:p>
            <a:pPr marL="0" indent="0">
              <a:buNone/>
            </a:pPr>
            <a:endParaRPr lang="en-GB" dirty="0">
              <a:solidFill>
                <a:srgbClr val="003C65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05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D900A-9AEE-9E80-688A-51773692C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Services are everywhere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C9F15-BBC4-CC97-2545-171ABDBBF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9329403" cy="4412615"/>
          </a:xfrm>
        </p:spPr>
        <p:txBody>
          <a:bodyPr/>
          <a:lstStyle/>
          <a:p>
            <a:r>
              <a:rPr lang="en-US" noProof="0" dirty="0"/>
              <a:t>Services make up a major part of modern economies and everyday life.</a:t>
            </a:r>
          </a:p>
          <a:p>
            <a:r>
              <a:rPr lang="en-US" noProof="0" dirty="0"/>
              <a:t>They are provided by companies, public organizations, healthcare providers, and many others. </a:t>
            </a:r>
          </a:p>
          <a:p>
            <a:r>
              <a:rPr lang="en-US" noProof="0" dirty="0"/>
              <a:t>They unfold as processes over hours, weeks, or even months.</a:t>
            </a:r>
          </a:p>
          <a:p>
            <a:r>
              <a:rPr lang="en-US" noProof="0" dirty="0"/>
              <a:t>Services are becoming more digital but still involve human interactions.</a:t>
            </a:r>
          </a:p>
          <a:p>
            <a:r>
              <a:rPr lang="en-US" noProof="0" dirty="0"/>
              <a:t>People’s experience of a service is becoming increasingly important. </a:t>
            </a:r>
          </a:p>
          <a:p>
            <a:r>
              <a:rPr lang="en-US" noProof="0" dirty="0"/>
              <a:t>Good experiences are a win-win for end users and service providers.</a:t>
            </a:r>
          </a:p>
          <a:p>
            <a:r>
              <a:rPr lang="en-US" noProof="0" dirty="0"/>
              <a:t>Journeys provide a user-centered lens on experience and service delivery.</a:t>
            </a:r>
          </a:p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120FF-4BFF-2A8A-DA19-3084C0B6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36F5393-8DB1-EABE-D6C9-8172F2FAA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095" y="4736435"/>
            <a:ext cx="5697117" cy="148901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79D8B4D-A746-27E6-4990-D25C2169F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021" y="1542255"/>
            <a:ext cx="359463" cy="254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2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85C9D-4F50-8BE2-0CA9-D0A986574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DF3486-A615-9BF7-6BAA-3A2A9DF1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442528"/>
            <a:ext cx="9899967" cy="754096"/>
          </a:xfrm>
        </p:spPr>
        <p:txBody>
          <a:bodyPr/>
          <a:lstStyle/>
          <a:p>
            <a:r>
              <a:rPr lang="en-GB" noProof="0" dirty="0"/>
              <a:t>About customer journeys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5E5696C-3AC6-3A4A-2E3B-E4589ED60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4" y="1482725"/>
            <a:ext cx="7501155" cy="4413250"/>
          </a:xfrm>
        </p:spPr>
        <p:txBody>
          <a:bodyPr/>
          <a:lstStyle/>
          <a:p>
            <a:r>
              <a:rPr lang="en-GB" noProof="0" dirty="0"/>
              <a:t>The term customer journey originated in commercial settings but is now used across many service domains.</a:t>
            </a:r>
          </a:p>
          <a:p>
            <a:r>
              <a:rPr lang="en-GB" noProof="0" dirty="0"/>
              <a:t>A </a:t>
            </a:r>
            <a:r>
              <a:rPr lang="en-GB" b="1" noProof="0" dirty="0"/>
              <a:t>customer journey map </a:t>
            </a:r>
            <a:r>
              <a:rPr lang="en-GB" noProof="0" dirty="0"/>
              <a:t>is a visual representation where touchpoints are arranged along the horizontal axis in chronological order. </a:t>
            </a:r>
          </a:p>
          <a:p>
            <a:r>
              <a:rPr lang="en-GB" noProof="0" dirty="0"/>
              <a:t>The map often includes the end user's experiences and emotions.</a:t>
            </a:r>
          </a:p>
          <a:p>
            <a:r>
              <a:rPr lang="en-GB" noProof="0" dirty="0"/>
              <a:t>Journeys are often divided into before, during, and after the service</a:t>
            </a:r>
            <a:r>
              <a:rPr lang="en-GB" dirty="0"/>
              <a:t>, although these boundaries may be difficult to define.</a:t>
            </a:r>
            <a:endParaRPr lang="en-GB" noProof="0" dirty="0"/>
          </a:p>
          <a:p>
            <a:r>
              <a:rPr lang="en-GB" noProof="0" dirty="0"/>
              <a:t>Although customer journey mapping is widely used, it has traditionally lacked a formal language and specification. </a:t>
            </a:r>
          </a:p>
          <a:p>
            <a:r>
              <a:rPr lang="en-GB" noProof="0" dirty="0"/>
              <a:t>CJML provides an approach to addressing this gap.</a:t>
            </a:r>
          </a:p>
          <a:p>
            <a:endParaRPr lang="en-GB" noProof="0" dirty="0"/>
          </a:p>
          <a:p>
            <a:endParaRPr lang="en-GB" noProof="0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F899B78-F122-E1C3-C935-EED73920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9400" y="6554934"/>
            <a:ext cx="417513" cy="1095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357BF1-EF25-FDA7-0ED3-7758629A0636}"/>
              </a:ext>
            </a:extLst>
          </p:cNvPr>
          <p:cNvSpPr txBox="1"/>
          <p:nvPr/>
        </p:nvSpPr>
        <p:spPr>
          <a:xfrm>
            <a:off x="9036121" y="1482725"/>
            <a:ext cx="2871221" cy="3326360"/>
          </a:xfrm>
          <a:prstGeom prst="rect">
            <a:avLst/>
          </a:prstGeom>
          <a:solidFill>
            <a:srgbClr val="E0E7EC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Service domain examples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sng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Hospitality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: Going to the cinema. The journey may include booking and paying for a ticket, arriving at the cinema, and watching the movie. </a:t>
            </a:r>
          </a:p>
          <a:p>
            <a:pPr marL="0" marR="0" lvl="0" indent="0" algn="l" defTabSz="4572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sng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Healthcare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: Undergoing knee surgery. The journey may include a GP visit, MRI, specialist consultations, surgery, and follow-up with different healthcare providers.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D22FF5-9D1D-ACC6-2DC4-52DF8A34764D}"/>
              </a:ext>
            </a:extLst>
          </p:cNvPr>
          <p:cNvGrpSpPr/>
          <p:nvPr/>
        </p:nvGrpSpPr>
        <p:grpSpPr>
          <a:xfrm>
            <a:off x="699436" y="6514010"/>
            <a:ext cx="8447307" cy="198000"/>
            <a:chOff x="1320609" y="3306903"/>
            <a:chExt cx="8447307" cy="198000"/>
          </a:xfrm>
        </p:grpSpPr>
        <p:sp>
          <p:nvSpPr>
            <p:cNvPr id="11" name="AutoShape 63">
              <a:extLst>
                <a:ext uri="{FF2B5EF4-FFF2-40B4-BE49-F238E27FC236}">
                  <a16:creationId xmlns:a16="http://schemas.microsoft.com/office/drawing/2014/main" id="{1F66C9DB-4146-D174-4051-F9E184DC5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0609" y="3306903"/>
              <a:ext cx="1584000" cy="198000"/>
            </a:xfrm>
            <a:prstGeom prst="chevron">
              <a:avLst>
                <a:gd name="adj" fmla="val 38168"/>
              </a:avLst>
            </a:prstGeom>
            <a:solidFill>
              <a:srgbClr val="00558E"/>
            </a:solidFill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 anchorCtr="0"/>
            <a:lstStyle/>
            <a:p>
              <a:pPr marL="0" marR="0" lvl="0" indent="0" algn="ctr" defTabSz="995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Arial" charset="0"/>
                </a:rPr>
                <a:t>Introducing CJML</a:t>
              </a:r>
            </a:p>
          </p:txBody>
        </p:sp>
        <p:sp>
          <p:nvSpPr>
            <p:cNvPr id="17" name="AutoShape 64">
              <a:extLst>
                <a:ext uri="{FF2B5EF4-FFF2-40B4-BE49-F238E27FC236}">
                  <a16:creationId xmlns:a16="http://schemas.microsoft.com/office/drawing/2014/main" id="{4E9D8048-E738-D27F-A6DC-AD2640560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8222" y="3306903"/>
              <a:ext cx="3130365" cy="198000"/>
            </a:xfrm>
            <a:prstGeom prst="chevron">
              <a:avLst>
                <a:gd name="adj" fmla="val 38168"/>
              </a:avLst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 anchorCtr="0"/>
            <a:lstStyle/>
            <a:p>
              <a:pPr marL="0" marR="0" lvl="0" indent="0" algn="ctr" defTabSz="995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ptos"/>
                  <a:ea typeface="+mn-ea"/>
                  <a:cs typeface="Arial" charset="0"/>
                </a:rPr>
                <a:t>Theoretical foundation and modeling principles</a:t>
              </a:r>
            </a:p>
          </p:txBody>
        </p:sp>
        <p:sp>
          <p:nvSpPr>
            <p:cNvPr id="30" name="AutoShape 65">
              <a:extLst>
                <a:ext uri="{FF2B5EF4-FFF2-40B4-BE49-F238E27FC236}">
                  <a16:creationId xmlns:a16="http://schemas.microsoft.com/office/drawing/2014/main" id="{DD1D602F-C372-6CD4-9935-75AC5B0F2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4324" y="3306903"/>
              <a:ext cx="1724183" cy="198000"/>
            </a:xfrm>
            <a:prstGeom prst="chevron">
              <a:avLst>
                <a:gd name="adj" fmla="val 38168"/>
              </a:avLst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 anchorCtr="0"/>
            <a:lstStyle/>
            <a:p>
              <a:pPr marL="0" marR="0" lvl="0" indent="0" algn="ctr" defTabSz="995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ptos"/>
                  <a:ea typeface="+mn-ea"/>
                  <a:cs typeface="Arial" charset="0"/>
                </a:rPr>
                <a:t>A quick tour of CJML</a:t>
              </a:r>
            </a:p>
          </p:txBody>
        </p:sp>
        <p:sp>
          <p:nvSpPr>
            <p:cNvPr id="31" name="AutoShape 64">
              <a:extLst>
                <a:ext uri="{FF2B5EF4-FFF2-40B4-BE49-F238E27FC236}">
                  <a16:creationId xmlns:a16="http://schemas.microsoft.com/office/drawing/2014/main" id="{967D2B94-5B39-822A-0D0A-12012F44B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8301" y="3306903"/>
              <a:ext cx="2009615" cy="198000"/>
            </a:xfrm>
            <a:prstGeom prst="chevron">
              <a:avLst>
                <a:gd name="adj" fmla="val 38168"/>
              </a:avLst>
            </a:prstGeom>
            <a:solidFill>
              <a:schemeClr val="bg1">
                <a:lumMod val="85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lIns="0" tIns="0" rIns="0" bIns="0" anchor="ctr" anchorCtr="0"/>
            <a:lstStyle/>
            <a:p>
              <a:pPr marL="0" marR="0" lvl="0" indent="0" algn="ctr" defTabSz="995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ptos"/>
                  <a:ea typeface="+mn-ea"/>
                  <a:cs typeface="Arial" charset="0"/>
                </a:rPr>
                <a:t>From scenario to journey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7551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73C1DD-C439-49B1-9056-CADB6842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Defining customer journeys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25E0B0A9-0902-F577-E93B-804C9C29B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2344409"/>
            <a:ext cx="7905544" cy="3551566"/>
          </a:xfrm>
        </p:spPr>
        <p:txBody>
          <a:bodyPr/>
          <a:lstStyle/>
          <a:p>
            <a:r>
              <a:rPr lang="en-GB" noProof="0" dirty="0"/>
              <a:t>Customer journey methods and formats vary considerably. Nevertheless, all approaches share </a:t>
            </a:r>
            <a:r>
              <a:rPr lang="en-GB" b="1" noProof="0" dirty="0"/>
              <a:t>three fundamental characteristics</a:t>
            </a:r>
            <a:r>
              <a:rPr lang="en-GB" noProof="0" dirty="0"/>
              <a:t>:</a:t>
            </a:r>
          </a:p>
          <a:p>
            <a:pPr lvl="1">
              <a:buFont typeface="+mj-lt"/>
              <a:buAutoNum type="arabicPeriod"/>
            </a:pPr>
            <a:r>
              <a:rPr lang="en-GB" noProof="0" dirty="0"/>
              <a:t>The journey is viewed from the end user’s perspective</a:t>
            </a:r>
          </a:p>
          <a:p>
            <a:pPr lvl="1">
              <a:buFont typeface="+mj-lt"/>
              <a:buAutoNum type="arabicPeriod"/>
            </a:pPr>
            <a:r>
              <a:rPr lang="en-GB" noProof="0" dirty="0"/>
              <a:t>The journey unfolds over time as a process </a:t>
            </a:r>
          </a:p>
          <a:p>
            <a:pPr lvl="1">
              <a:buFont typeface="+mj-lt"/>
              <a:buAutoNum type="arabicPeriod"/>
            </a:pPr>
            <a:r>
              <a:rPr lang="en-GB" noProof="0" dirty="0"/>
              <a:t>The journey is divided into steps called touchpoints</a:t>
            </a:r>
          </a:p>
          <a:p>
            <a:endParaRPr lang="en-GB" sz="1200" noProof="0" dirty="0"/>
          </a:p>
          <a:p>
            <a:r>
              <a:rPr lang="en-GB" noProof="0" dirty="0"/>
              <a:t>The customer journey concept is equally applicable to users, </a:t>
            </a:r>
            <a:br>
              <a:rPr lang="en-GB" noProof="0" dirty="0"/>
            </a:br>
            <a:r>
              <a:rPr lang="en-GB" noProof="0" dirty="0"/>
              <a:t>employees, clients, patients, citizens, and other end users.</a:t>
            </a:r>
          </a:p>
          <a:p>
            <a:r>
              <a:rPr lang="en-GB" noProof="0" dirty="0"/>
              <a:t>A journey may be experience-oriented or mundane, voluntary </a:t>
            </a:r>
            <a:br>
              <a:rPr lang="en-GB" noProof="0" dirty="0"/>
            </a:br>
            <a:r>
              <a:rPr lang="en-GB" noProof="0" dirty="0"/>
              <a:t>or mandatory, and may even lead to an undesirable outcome </a:t>
            </a:r>
            <a:br>
              <a:rPr lang="en-GB" noProof="0" dirty="0"/>
            </a:br>
            <a:r>
              <a:rPr lang="en-GB" noProof="0" dirty="0"/>
              <a:t>(e.g., filing a tax return may result in an additional tax payment)</a:t>
            </a:r>
          </a:p>
          <a:p>
            <a:endParaRPr lang="en-GB" noProof="0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76E701C-EA71-361D-CDDE-116F9AF45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C59061-B4BF-4C1D-BCF7-D96FBD6BBDEB}"/>
              </a:ext>
            </a:extLst>
          </p:cNvPr>
          <p:cNvSpPr txBox="1"/>
          <p:nvPr/>
        </p:nvSpPr>
        <p:spPr>
          <a:xfrm>
            <a:off x="696913" y="1388326"/>
            <a:ext cx="9899967" cy="700462"/>
          </a:xfrm>
          <a:prstGeom prst="rect">
            <a:avLst/>
          </a:prstGeom>
          <a:solidFill>
            <a:srgbClr val="E9D7A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Definition: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C6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 customer journey is defined as a sequence or constellation of touchpoints required for a customer to achieve a specific goal or desired outcome. 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C65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17" name="Picture 116">
            <a:extLst>
              <a:ext uri="{FF2B5EF4-FFF2-40B4-BE49-F238E27FC236}">
                <a16:creationId xmlns:a16="http://schemas.microsoft.com/office/drawing/2014/main" id="{2B4CDA53-CEA0-1C91-34C8-43F7D55BB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557" y="3285580"/>
            <a:ext cx="2009615" cy="166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36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40348-6C7C-B31F-7F4D-70C34E7ED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200BE-1C9A-C07D-4518-5E0920F6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challenges in journey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E61C-DD95-3157-5669-9B94AF7DE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483360"/>
            <a:ext cx="6830043" cy="4412615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Journey mapping is widely used, but practices vary considerably. Common challenges include:</a:t>
            </a:r>
          </a:p>
          <a:p>
            <a:r>
              <a:rPr lang="en-GB" sz="1800" b="1" dirty="0"/>
              <a:t>Missing or inconsistent definitions</a:t>
            </a:r>
            <a:br>
              <a:rPr lang="en-GB" sz="1800" dirty="0"/>
            </a:br>
            <a:r>
              <a:rPr lang="en-GB" sz="1800" dirty="0"/>
              <a:t>Key concepts such as journey, touchpoint, and actor are often interpreted differently.</a:t>
            </a:r>
          </a:p>
          <a:p>
            <a:r>
              <a:rPr lang="en-GB" sz="1800" b="1" dirty="0"/>
              <a:t>Inconsistent levels of abstraction </a:t>
            </a:r>
            <a:br>
              <a:rPr lang="en-GB" sz="1800" dirty="0"/>
            </a:br>
            <a:r>
              <a:rPr lang="en-GB" sz="1800" dirty="0"/>
              <a:t>Some touchpoints represent detailed interactions, while others describe broad journey phases.</a:t>
            </a:r>
          </a:p>
          <a:p>
            <a:r>
              <a:rPr lang="en-GB" sz="1800" b="1" dirty="0"/>
              <a:t>Unclear end-user perspective</a:t>
            </a:r>
            <a:br>
              <a:rPr lang="en-GB" sz="1800" dirty="0"/>
            </a:br>
            <a:r>
              <a:rPr lang="en-GB" sz="1800" dirty="0"/>
              <a:t>It is often unclear whether the journey represents a real individual, a persona, an average user, or an idealized scenario.</a:t>
            </a:r>
          </a:p>
          <a:p>
            <a:r>
              <a:rPr lang="en-GB" sz="1800" b="1" dirty="0"/>
              <a:t>Ambiguous experience data</a:t>
            </a:r>
            <a:br>
              <a:rPr lang="en-GB" sz="1800" dirty="0"/>
            </a:br>
            <a:r>
              <a:rPr lang="en-GB" sz="1800" dirty="0"/>
              <a:t>When emotions or experiences are shown, it is often unclear whose experiences they represent.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50029-53ED-E4F5-6A2D-259183B00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E0743-9750-A51B-5AFC-32C1D928430A}"/>
              </a:ext>
            </a:extLst>
          </p:cNvPr>
          <p:cNvSpPr txBox="1"/>
          <p:nvPr/>
        </p:nvSpPr>
        <p:spPr>
          <a:xfrm>
            <a:off x="8508733" y="1482725"/>
            <a:ext cx="3398609" cy="3835080"/>
          </a:xfrm>
          <a:prstGeom prst="rect">
            <a:avLst/>
          </a:prstGeom>
          <a:solidFill>
            <a:srgbClr val="E0E7EC"/>
          </a:solidFill>
        </p:spPr>
        <p:txBody>
          <a:bodyPr wrap="square" lIns="144000" tIns="72000" rtlCol="0">
            <a:spAutoFit/>
          </a:bodyPr>
          <a:lstStyle/>
          <a:p>
            <a:pPr defTabSz="457200">
              <a:defRPr/>
            </a:pPr>
            <a:r>
              <a:rPr lang="en-GB" b="1" kern="0" dirty="0">
                <a:solidFill>
                  <a:schemeClr val="tx2"/>
                </a:solidFill>
              </a:rPr>
              <a:t>The vertical wild west</a:t>
            </a:r>
            <a:endParaRPr lang="en-GB" sz="1200" b="1" kern="0" noProof="0" dirty="0">
              <a:solidFill>
                <a:schemeClr val="tx2"/>
              </a:solidFill>
            </a:endParaRPr>
          </a:p>
          <a:p>
            <a:pPr defTabSz="457200">
              <a:lnSpc>
                <a:spcPts val="1700"/>
              </a:lnSpc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The horizontal dimension always represents time. The vertical dimension, however, may represent many different aspects, such as: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😊 Emotions 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📱 Channels 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💡 Opportunities 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👥 Departments</a:t>
            </a:r>
          </a:p>
          <a:p>
            <a:pPr defTabSz="457200"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 ⚙️ Systems</a:t>
            </a:r>
          </a:p>
          <a:p>
            <a:pPr defTabSz="457200">
              <a:lnSpc>
                <a:spcPts val="1700"/>
              </a:lnSpc>
              <a:spcAft>
                <a:spcPts val="600"/>
              </a:spcAft>
              <a:defRPr/>
            </a:pPr>
            <a:r>
              <a:rPr lang="en-GB" sz="1600" kern="0" dirty="0">
                <a:solidFill>
                  <a:schemeClr val="tx2"/>
                </a:solidFill>
              </a:rPr>
              <a:t>Journey maps are often unique to a particular project or organization, limiting their value beyond their original context.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86CBD2-5E31-310E-7966-E77AF328AD60}"/>
              </a:ext>
            </a:extLst>
          </p:cNvPr>
          <p:cNvSpPr/>
          <p:nvPr/>
        </p:nvSpPr>
        <p:spPr>
          <a:xfrm>
            <a:off x="11117179" y="6054291"/>
            <a:ext cx="914400" cy="803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40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0046DE-9083-4E3E-64C7-DD1F228A2171}"/>
              </a:ext>
            </a:extLst>
          </p:cNvPr>
          <p:cNvSpPr txBox="1"/>
          <p:nvPr/>
        </p:nvSpPr>
        <p:spPr>
          <a:xfrm>
            <a:off x="696913" y="5519019"/>
            <a:ext cx="11210429" cy="1040832"/>
          </a:xfrm>
          <a:prstGeom prst="rect">
            <a:avLst/>
          </a:prstGeom>
          <a:solidFill>
            <a:srgbClr val="E9D7A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lvl="0" defTabSz="457200">
              <a:defRPr/>
            </a:pPr>
            <a:r>
              <a:rPr lang="en-GB" b="1" kern="0" dirty="0">
                <a:solidFill>
                  <a:schemeClr val="tx2"/>
                </a:solidFill>
              </a:rPr>
              <a:t>Key takeaway: </a:t>
            </a:r>
            <a:r>
              <a:rPr lang="en-GB" kern="0" dirty="0">
                <a:solidFill>
                  <a:schemeClr val="tx2"/>
                </a:solidFill>
              </a:rPr>
              <a:t>Journey mapping should not always be rigid or standardized. Flexibility is often a strength. At the same time, digitalization opens new opportunities for structured journey models that support analysis, interoperability, automation, and AI.</a:t>
            </a:r>
            <a:endParaRPr kumimoji="0" lang="en-GB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7580617"/>
      </p:ext>
    </p:extLst>
  </p:cSld>
  <p:clrMapOvr>
    <a:masterClrMapping/>
  </p:clrMapOvr>
</p:sld>
</file>

<file path=ppt/theme/theme1.xml><?xml version="1.0" encoding="utf-8"?>
<a:theme xmlns:a="http://schemas.openxmlformats.org/drawingml/2006/main" name="Sintef 2026">
  <a:themeElements>
    <a:clrScheme name="Sintef">
      <a:dk1>
        <a:srgbClr val="000000"/>
      </a:dk1>
      <a:lt1>
        <a:srgbClr val="FFFFFF"/>
      </a:lt1>
      <a:dk2>
        <a:srgbClr val="003C65"/>
      </a:dk2>
      <a:lt2>
        <a:srgbClr val="EBEBE6"/>
      </a:lt2>
      <a:accent1>
        <a:srgbClr val="CDFAE1"/>
      </a:accent1>
      <a:accent2>
        <a:srgbClr val="14B978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03C65"/>
      </a:hlink>
      <a:folHlink>
        <a:srgbClr val="780050"/>
      </a:folHlink>
    </a:clrScheme>
    <a:fontScheme name="Sintef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2"/>
          </a:solidFill>
        </a:ln>
      </a:spPr>
      <a:bodyPr lIns="72000" tIns="36000" rIns="72000" bIns="36000" rtlCol="0" anchor="ctr"/>
      <a:lstStyle>
        <a:defPPr algn="ctr">
          <a:defRPr sz="2400" noProof="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400" dirty="0">
            <a:solidFill>
              <a:schemeClr val="tx2"/>
            </a:solidFill>
          </a:defRPr>
        </a:defPPr>
      </a:lstStyle>
    </a:txDef>
  </a:objectDefaults>
  <a:extraClrSchemeLst/>
  <a:custClrLst>
    <a:custClr name="SINTEF-blå">
      <a:srgbClr val="003C65"/>
    </a:custClr>
    <a:custClr name="Grå">
      <a:srgbClr val="383837"/>
    </a:custClr>
    <a:custClr name="Grønn">
      <a:srgbClr val="004628"/>
    </a:custClr>
    <a:custClr name=" Gul">
      <a:srgbClr val="C89B14"/>
    </a:custClr>
    <a:custClr name=" Rød">
      <a:srgbClr val="BE3C37"/>
    </a:custClr>
    <a:custClr name=" Lilla">
      <a:srgbClr val="780050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SINTEF-blå 2">
      <a:srgbClr val="BFCED9"/>
    </a:custClr>
    <a:custClr name="Grå 2">
      <a:srgbClr val="6A6A69"/>
    </a:custClr>
    <a:custClr name="Grønn 2">
      <a:srgbClr val="14B978"/>
    </a:custClr>
    <a:custClr name=" Gul 2">
      <a:srgbClr val="D6B44F"/>
    </a:custClr>
    <a:custClr name=" Rød 2">
      <a:srgbClr val="CE6D69"/>
    </a:custClr>
    <a:custClr name=" Lilla 2">
      <a:srgbClr val="9A407C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3">
      <a:srgbClr val="9C9C9B"/>
    </a:custClr>
    <a:custClr name="Grønn 3">
      <a:srgbClr val="8ADCBC"/>
    </a:custClr>
    <a:custClr name=" Gul 3">
      <a:srgbClr val="FFE082"/>
    </a:custClr>
    <a:custClr name=" Rød 3">
      <a:srgbClr val="DF9E9B"/>
    </a:custClr>
    <a:custClr name=" Lilla 3">
      <a:srgbClr val="BC80A8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4">
      <a:srgbClr val="EBEBE6"/>
    </a:custClr>
    <a:custClr name="Grønn 4">
      <a:srgbClr val="CDFAE1"/>
    </a:custClr>
    <a:custClr name=" Gul 4">
      <a:srgbClr val="E9D7A1"/>
    </a:custClr>
    <a:custClr name=" Rød 4">
      <a:srgbClr val="EFCECD"/>
    </a:custClr>
    <a:custClr name=" Lilla 4">
      <a:srgbClr val="DDBFD3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</a:custClrLst>
  <a:extLst>
    <a:ext uri="{05A4C25C-085E-4340-85A3-A5531E510DB2}">
      <thm15:themeFamily xmlns:thm15="http://schemas.microsoft.com/office/thememl/2012/main" name="Sintef Template 16-9 NO.potx" id="{877D3819-E963-46DA-8A6F-35ACAEF77F9B}" vid="{978D3E64-539C-4DA5-9110-641826129BBE}"/>
    </a:ext>
  </a:extLst>
</a:theme>
</file>

<file path=ppt/theme/theme2.xml><?xml version="1.0" encoding="utf-8"?>
<a:theme xmlns:a="http://schemas.openxmlformats.org/drawingml/2006/main" name="1_Sintef 2026">
  <a:themeElements>
    <a:clrScheme name="Sintef">
      <a:dk1>
        <a:srgbClr val="000000"/>
      </a:dk1>
      <a:lt1>
        <a:srgbClr val="FFFFFF"/>
      </a:lt1>
      <a:dk2>
        <a:srgbClr val="003C65"/>
      </a:dk2>
      <a:lt2>
        <a:srgbClr val="EBEBE6"/>
      </a:lt2>
      <a:accent1>
        <a:srgbClr val="CDFAE1"/>
      </a:accent1>
      <a:accent2>
        <a:srgbClr val="14B978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03C65"/>
      </a:hlink>
      <a:folHlink>
        <a:srgbClr val="780050"/>
      </a:folHlink>
    </a:clrScheme>
    <a:fontScheme name="Sintef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2"/>
          </a:solidFill>
        </a:ln>
      </a:spPr>
      <a:bodyPr lIns="72000" tIns="36000" rIns="72000" bIns="36000" rtlCol="0" anchor="ctr"/>
      <a:lstStyle>
        <a:defPPr algn="ctr">
          <a:defRPr sz="2400" noProof="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400" dirty="0">
            <a:solidFill>
              <a:schemeClr val="tx2"/>
            </a:solidFill>
          </a:defRPr>
        </a:defPPr>
      </a:lstStyle>
    </a:txDef>
  </a:objectDefaults>
  <a:extraClrSchemeLst/>
  <a:custClrLst>
    <a:custClr name="SINTEF-blå">
      <a:srgbClr val="003C65"/>
    </a:custClr>
    <a:custClr name="Grå">
      <a:srgbClr val="383837"/>
    </a:custClr>
    <a:custClr name="Grønn">
      <a:srgbClr val="004628"/>
    </a:custClr>
    <a:custClr name=" Gul">
      <a:srgbClr val="C89B14"/>
    </a:custClr>
    <a:custClr name=" Rød">
      <a:srgbClr val="BE3C37"/>
    </a:custClr>
    <a:custClr name=" Lilla">
      <a:srgbClr val="780050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SINTEF-blå 2">
      <a:srgbClr val="BFCED9"/>
    </a:custClr>
    <a:custClr name="Grå 2">
      <a:srgbClr val="6A6A69"/>
    </a:custClr>
    <a:custClr name="Grønn 2">
      <a:srgbClr val="14B978"/>
    </a:custClr>
    <a:custClr name=" Gul 2">
      <a:srgbClr val="D6B44F"/>
    </a:custClr>
    <a:custClr name=" Rød 2">
      <a:srgbClr val="CE6D69"/>
    </a:custClr>
    <a:custClr name=" Lilla 2">
      <a:srgbClr val="9A407C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3">
      <a:srgbClr val="9C9C9B"/>
    </a:custClr>
    <a:custClr name="Grønn 3">
      <a:srgbClr val="8ADCBC"/>
    </a:custClr>
    <a:custClr name=" Gul 3">
      <a:srgbClr val="FFE082"/>
    </a:custClr>
    <a:custClr name=" Rød 3">
      <a:srgbClr val="DF9E9B"/>
    </a:custClr>
    <a:custClr name=" Lilla 3">
      <a:srgbClr val="BC80A8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4">
      <a:srgbClr val="EBEBE6"/>
    </a:custClr>
    <a:custClr name="Grønn 4">
      <a:srgbClr val="CDFAE1"/>
    </a:custClr>
    <a:custClr name=" Gul 4">
      <a:srgbClr val="E9D7A1"/>
    </a:custClr>
    <a:custClr name=" Rød 4">
      <a:srgbClr val="EFCECD"/>
    </a:custClr>
    <a:custClr name=" Lilla 4">
      <a:srgbClr val="DDBFD3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</a:custClrLst>
  <a:extLst>
    <a:ext uri="{05A4C25C-085E-4340-85A3-A5531E510DB2}">
      <thm15:themeFamily xmlns:thm15="http://schemas.microsoft.com/office/thememl/2012/main" name="Sintef Template 16-9 NO.potx" id="{877D3819-E963-46DA-8A6F-35ACAEF77F9B}" vid="{978D3E64-539C-4DA5-9110-641826129BBE}"/>
    </a:ext>
  </a:extLst>
</a:theme>
</file>

<file path=ppt/theme/theme3.xml><?xml version="1.0" encoding="utf-8"?>
<a:theme xmlns:a="http://schemas.openxmlformats.org/drawingml/2006/main" name="Office-tema">
  <a:themeElements>
    <a:clrScheme name="Sintef">
      <a:dk1>
        <a:srgbClr val="000000"/>
      </a:dk1>
      <a:lt1>
        <a:srgbClr val="FFFFFF"/>
      </a:lt1>
      <a:dk2>
        <a:srgbClr val="003C65"/>
      </a:dk2>
      <a:lt2>
        <a:srgbClr val="EBEBE6"/>
      </a:lt2>
      <a:accent1>
        <a:srgbClr val="CDFAE1"/>
      </a:accent1>
      <a:accent2>
        <a:srgbClr val="14B978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03C65"/>
      </a:hlink>
      <a:folHlink>
        <a:srgbClr val="780050"/>
      </a:folHlink>
    </a:clrScheme>
    <a:fontScheme name="Sintef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NTEF-blå">
      <a:srgbClr val="003C65"/>
    </a:custClr>
    <a:custClr name="Grå">
      <a:srgbClr val="383837"/>
    </a:custClr>
    <a:custClr name="Grønn">
      <a:srgbClr val="004628"/>
    </a:custClr>
    <a:custClr name=" Gul">
      <a:srgbClr val="C89B14"/>
    </a:custClr>
    <a:custClr name=" Rød">
      <a:srgbClr val="BE3C37"/>
    </a:custClr>
    <a:custClr name=" Lilla">
      <a:srgbClr val="780050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SINTEF-blå 2">
      <a:srgbClr val="BFCED9"/>
    </a:custClr>
    <a:custClr name="Grå 2">
      <a:srgbClr val="6A6A69"/>
    </a:custClr>
    <a:custClr name="Grønn 2">
      <a:srgbClr val="14B978"/>
    </a:custClr>
    <a:custClr name=" Gul 2">
      <a:srgbClr val="D6B44F"/>
    </a:custClr>
    <a:custClr name=" Rød 2">
      <a:srgbClr val="CE6D69"/>
    </a:custClr>
    <a:custClr name=" Lilla 2">
      <a:srgbClr val="9A407C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3">
      <a:srgbClr val="9C9C9B"/>
    </a:custClr>
    <a:custClr name="Grønn 3">
      <a:srgbClr val="8ADCBC"/>
    </a:custClr>
    <a:custClr name=" Gul 3">
      <a:srgbClr val="FFE082"/>
    </a:custClr>
    <a:custClr name=" Rød 3">
      <a:srgbClr val="DF9E9B"/>
    </a:custClr>
    <a:custClr name=" Lilla 3">
      <a:srgbClr val="BC80A8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4">
      <a:srgbClr val="EBEBE6"/>
    </a:custClr>
    <a:custClr name="Grønn 4">
      <a:srgbClr val="CDFAE1"/>
    </a:custClr>
    <a:custClr name=" Gul 4">
      <a:srgbClr val="E9D7A1"/>
    </a:custClr>
    <a:custClr name=" Rød 4">
      <a:srgbClr val="EFCECD"/>
    </a:custClr>
    <a:custClr name=" Lilla 4">
      <a:srgbClr val="DDBFD3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Sintef">
      <a:dk1>
        <a:srgbClr val="000000"/>
      </a:dk1>
      <a:lt1>
        <a:srgbClr val="FFFFFF"/>
      </a:lt1>
      <a:dk2>
        <a:srgbClr val="003C65"/>
      </a:dk2>
      <a:lt2>
        <a:srgbClr val="EBEBE6"/>
      </a:lt2>
      <a:accent1>
        <a:srgbClr val="CDFAE1"/>
      </a:accent1>
      <a:accent2>
        <a:srgbClr val="14B978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03C65"/>
      </a:hlink>
      <a:folHlink>
        <a:srgbClr val="780050"/>
      </a:folHlink>
    </a:clrScheme>
    <a:fontScheme name="Sintef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NTEF-blå">
      <a:srgbClr val="003C65"/>
    </a:custClr>
    <a:custClr name="Grå">
      <a:srgbClr val="383837"/>
    </a:custClr>
    <a:custClr name="Grønn">
      <a:srgbClr val="004628"/>
    </a:custClr>
    <a:custClr name=" Gul">
      <a:srgbClr val="C89B14"/>
    </a:custClr>
    <a:custClr name=" Rød">
      <a:srgbClr val="BE3C37"/>
    </a:custClr>
    <a:custClr name=" Lilla">
      <a:srgbClr val="780050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SINTEF-blå 2">
      <a:srgbClr val="BFCED9"/>
    </a:custClr>
    <a:custClr name="Grå 2">
      <a:srgbClr val="6A6A69"/>
    </a:custClr>
    <a:custClr name="Grønn 2">
      <a:srgbClr val="14B978"/>
    </a:custClr>
    <a:custClr name=" Gul 2">
      <a:srgbClr val="D6B44F"/>
    </a:custClr>
    <a:custClr name=" Rød 2">
      <a:srgbClr val="CE6D69"/>
    </a:custClr>
    <a:custClr name=" Lilla 2">
      <a:srgbClr val="9A407C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3">
      <a:srgbClr val="9C9C9B"/>
    </a:custClr>
    <a:custClr name="Grønn 3">
      <a:srgbClr val="8ADCBC"/>
    </a:custClr>
    <a:custClr name=" Gul 3">
      <a:srgbClr val="FFE082"/>
    </a:custClr>
    <a:custClr name=" Rød 3">
      <a:srgbClr val="DF9E9B"/>
    </a:custClr>
    <a:custClr name=" Lilla 3">
      <a:srgbClr val="BC80A8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Grå 4">
      <a:srgbClr val="EBEBE6"/>
    </a:custClr>
    <a:custClr name="Grønn 4">
      <a:srgbClr val="CDFAE1"/>
    </a:custClr>
    <a:custClr name=" Gul 4">
      <a:srgbClr val="E9D7A1"/>
    </a:custClr>
    <a:custClr name=" Rød 4">
      <a:srgbClr val="EFCECD"/>
    </a:custClr>
    <a:custClr name=" Lilla 4">
      <a:srgbClr val="DDBFD3"/>
    </a:custClr>
    <a:custClr name="NoColor">
      <a:srgbClr val="FFFFFF"/>
    </a:custClr>
    <a:custClr name="NoColor">
      <a:srgbClr val="FFFFFF"/>
    </a:custClr>
    <a:custClr name="NoColor">
      <a:srgbClr val="FFFFFF"/>
    </a:custClr>
    <a:custClr name="NoColor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intef">
    <a:dk1>
      <a:srgbClr val="000000"/>
    </a:dk1>
    <a:lt1>
      <a:srgbClr val="FFFFFF"/>
    </a:lt1>
    <a:dk2>
      <a:srgbClr val="003C65"/>
    </a:dk2>
    <a:lt2>
      <a:srgbClr val="EBEBE6"/>
    </a:lt2>
    <a:accent1>
      <a:srgbClr val="CDFAE1"/>
    </a:accent1>
    <a:accent2>
      <a:srgbClr val="14B978"/>
    </a:accent2>
    <a:accent3>
      <a:srgbClr val="004628"/>
    </a:accent3>
    <a:accent4>
      <a:srgbClr val="C89B14"/>
    </a:accent4>
    <a:accent5>
      <a:srgbClr val="BE3C37"/>
    </a:accent5>
    <a:accent6>
      <a:srgbClr val="780050"/>
    </a:accent6>
    <a:hlink>
      <a:srgbClr val="003C65"/>
    </a:hlink>
    <a:folHlink>
      <a:srgbClr val="780050"/>
    </a:folHlink>
  </a:clrScheme>
</a:themeOverride>
</file>

<file path=ppt/theme/themeOverride2.xml><?xml version="1.0" encoding="utf-8"?>
<a:themeOverride xmlns:a="http://schemas.openxmlformats.org/drawingml/2006/main">
  <a:clrScheme name="Sintef">
    <a:dk1>
      <a:srgbClr val="000000"/>
    </a:dk1>
    <a:lt1>
      <a:srgbClr val="FFFFFF"/>
    </a:lt1>
    <a:dk2>
      <a:srgbClr val="003C65"/>
    </a:dk2>
    <a:lt2>
      <a:srgbClr val="EBEBE6"/>
    </a:lt2>
    <a:accent1>
      <a:srgbClr val="CDFAE1"/>
    </a:accent1>
    <a:accent2>
      <a:srgbClr val="14B978"/>
    </a:accent2>
    <a:accent3>
      <a:srgbClr val="004628"/>
    </a:accent3>
    <a:accent4>
      <a:srgbClr val="C89B14"/>
    </a:accent4>
    <a:accent5>
      <a:srgbClr val="BE3C37"/>
    </a:accent5>
    <a:accent6>
      <a:srgbClr val="780050"/>
    </a:accent6>
    <a:hlink>
      <a:srgbClr val="003C65"/>
    </a:hlink>
    <a:folHlink>
      <a:srgbClr val="780050"/>
    </a:folHlink>
  </a:clrScheme>
</a:themeOverride>
</file>

<file path=ppt/theme/themeOverride3.xml><?xml version="1.0" encoding="utf-8"?>
<a:themeOverride xmlns:a="http://schemas.openxmlformats.org/drawingml/2006/main">
  <a:clrScheme name="Sintef">
    <a:dk1>
      <a:srgbClr val="000000"/>
    </a:dk1>
    <a:lt1>
      <a:srgbClr val="FFFFFF"/>
    </a:lt1>
    <a:dk2>
      <a:srgbClr val="003C65"/>
    </a:dk2>
    <a:lt2>
      <a:srgbClr val="EBEBE6"/>
    </a:lt2>
    <a:accent1>
      <a:srgbClr val="CDFAE1"/>
    </a:accent1>
    <a:accent2>
      <a:srgbClr val="14B978"/>
    </a:accent2>
    <a:accent3>
      <a:srgbClr val="004628"/>
    </a:accent3>
    <a:accent4>
      <a:srgbClr val="C89B14"/>
    </a:accent4>
    <a:accent5>
      <a:srgbClr val="BE3C37"/>
    </a:accent5>
    <a:accent6>
      <a:srgbClr val="780050"/>
    </a:accent6>
    <a:hlink>
      <a:srgbClr val="003C65"/>
    </a:hlink>
    <a:folHlink>
      <a:srgbClr val="780050"/>
    </a:folHlink>
  </a:clrScheme>
</a:themeOverride>
</file>

<file path=ppt/theme/themeOverride4.xml><?xml version="1.0" encoding="utf-8"?>
<a:themeOverride xmlns:a="http://schemas.openxmlformats.org/drawingml/2006/main">
  <a:clrScheme name="Sintef">
    <a:dk1>
      <a:srgbClr val="000000"/>
    </a:dk1>
    <a:lt1>
      <a:srgbClr val="FFFFFF"/>
    </a:lt1>
    <a:dk2>
      <a:srgbClr val="003C65"/>
    </a:dk2>
    <a:lt2>
      <a:srgbClr val="EBEBE6"/>
    </a:lt2>
    <a:accent1>
      <a:srgbClr val="CDFAE1"/>
    </a:accent1>
    <a:accent2>
      <a:srgbClr val="14B978"/>
    </a:accent2>
    <a:accent3>
      <a:srgbClr val="004628"/>
    </a:accent3>
    <a:accent4>
      <a:srgbClr val="C89B14"/>
    </a:accent4>
    <a:accent5>
      <a:srgbClr val="BE3C37"/>
    </a:accent5>
    <a:accent6>
      <a:srgbClr val="780050"/>
    </a:accent6>
    <a:hlink>
      <a:srgbClr val="003C65"/>
    </a:hlink>
    <a:folHlink>
      <a:srgbClr val="780050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62976FB-E1C6-4868-8517-A6AD02858C58}">
  <we:reference id="WA104380050" version="3.8.0.0" store="Omex" storeType="OMEX"/>
  <we:alternateReferences>
    <we:reference id="WA104380050" version="3.8.0.0" store="WA10438005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TemplateConfiguration><![CDATA[{"elementsMetadata":[],"transformationConfigurations":[],"templateName":"SINTEF ppt.-mal - NO","templateDescription":"","enableDocumentContentUpdater":false,"version":"2.0"}]]></TemplafyTemplateConfiguration>
</file>

<file path=customXml/item10.xml><?xml version="1.0" encoding="utf-8"?>
<TemplafySlideTemplateConfiguration><![CDATA[{"slideVersion":1,"isValidatorEnabled":false,"isLocked":false,"elementsMetadata":[],"slideId":"1437948038385500162","enableDocumentContentUpdater":false,"version":"2.0"}]]></TemplafySlideTemplateConfiguration>
</file>

<file path=customXml/item11.xml><?xml version="1.0" encoding="utf-8"?>
<TemplafySlideFormConfiguration><![CDATA[{"formFields":[],"formDataEntries":[]}]]></TemplafySlideFormConfiguratio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eneric document" ma:contentTypeID="0x01010031B82B69D2361148B4D8F7EC156802130800CE65023264FCD64B871BA94BB86DE225" ma:contentTypeVersion="56" ma:contentTypeDescription="Opprett et nytt dokument." ma:contentTypeScope="" ma:versionID="8ac9c11724c94914e1ffaa4affaa0eda">
  <xsd:schema xmlns:xsd="http://www.w3.org/2001/XMLSchema" xmlns:xs="http://www.w3.org/2001/XMLSchema" xmlns:p="http://schemas.microsoft.com/office/2006/metadata/properties" xmlns:ns2="8bbd4995-53b7-43e2-b62f-10947586ac31" xmlns:ns3="1edf0c46-a6f9-4131-a921-71012b14023b" xmlns:ns4="04038120-c57d-4ff0-a062-b50bf46d05c8" targetNamespace="http://schemas.microsoft.com/office/2006/metadata/properties" ma:root="true" ma:fieldsID="5840ee6bc80b4d8f7d6f2404c4249c82" ns2:_="" ns3:_="" ns4:_="">
    <xsd:import namespace="8bbd4995-53b7-43e2-b62f-10947586ac31"/>
    <xsd:import namespace="1edf0c46-a6f9-4131-a921-71012b14023b"/>
    <xsd:import namespace="04038120-c57d-4ff0-a062-b50bf46d05c8"/>
    <xsd:element name="properties">
      <xsd:complexType>
        <xsd:sequence>
          <xsd:element name="documentManagement">
            <xsd:complexType>
              <xsd:all>
                <xsd:element ref="ns2:CorpWorkflowStatus" minOccurs="0"/>
                <xsd:element ref="ns2:CorpSiteSubTitle" minOccurs="0"/>
                <xsd:element ref="ns2:CorpSiteAccess" minOccurs="0"/>
                <xsd:element ref="ns2:CorpSiteClassification" minOccurs="0"/>
                <xsd:element ref="ns2:CorpSiteTags" minOccurs="0"/>
                <xsd:element ref="ns2:CorpSiteReportNumber" minOccurs="0"/>
                <xsd:element ref="ns2:CorpSiteISBN" minOccurs="0"/>
                <xsd:element ref="ns2:CorpSiteMainAuthors" minOccurs="0"/>
                <xsd:element ref="ns2:CorpSiteCoAuthors" minOccurs="0"/>
                <xsd:element ref="ns2:CorpSiteRecipientCompany" minOccurs="0"/>
                <xsd:element ref="ns2:CorpSiteRecipientPerson" minOccurs="0"/>
                <xsd:element ref="ns2:CorpSiteOurRef" minOccurs="0"/>
                <xsd:element ref="ns2:CorpSiteZipAddress" minOccurs="0"/>
                <xsd:element ref="ns2:CorpSiteZipContact" minOccurs="0"/>
                <xsd:element ref="ns2:CorpSiteVATNumber" minOccurs="0"/>
                <xsd:element ref="ns2:CorpSiteInstituteEmail" minOccurs="0"/>
                <xsd:element ref="ns2:CorpDocPageClassificationNbNo" minOccurs="0"/>
                <xsd:element ref="ns2:CorpDocClassificationEnUs" minOccurs="0"/>
                <xsd:element ref="ns2:CorpDocPageClassificationEnUs" minOccurs="0"/>
                <xsd:element ref="ns2:CorpDocClassificationNbNo" minOccurs="0"/>
                <xsd:element ref="ns2:CorpSiteInstituteEnUs" minOccurs="0"/>
                <xsd:element ref="ns2:CorpSiteInstitutePhone" minOccurs="0"/>
                <xsd:element ref="ns2:CorpSiteDocLanguage" minOccurs="0"/>
                <xsd:element ref="ns2:CorpDocInstitute" minOccurs="0"/>
                <xsd:element ref="ns2:CorpDocVersion" minOccurs="0"/>
                <xsd:element ref="ns2:CorpSiteDocumentAuthor" minOccurs="0"/>
                <xsd:element ref="ns2:CorpSiteProjectQA" minOccurs="0"/>
                <xsd:element ref="ns2:CorpSiteProjectOwner" minOccurs="0"/>
                <xsd:element ref="ns2:CorpSiteProjectLeader" minOccurs="0"/>
                <xsd:element ref="ns2:ArchiveStatus" minOccurs="0"/>
                <xsd:element ref="ns2:CorpWorkflowFeedback" minOccurs="0"/>
                <xsd:element ref="ns2:CorpSiteProjectNumber" minOccurs="0"/>
                <xsd:element ref="ns2:CorpSiteProjectName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TaxCatchAll" minOccurs="0"/>
                <xsd:element ref="ns3:lcf76f155ced4ddcb4097134ff3c332f" minOccurs="0"/>
                <xsd:element ref="ns4:SharedWithUsers" minOccurs="0"/>
                <xsd:element ref="ns4:SharedWithDetails" minOccurs="0"/>
                <xsd:element ref="ns3:MediaServiceObjectDetectorVersions" minOccurs="0"/>
                <xsd:element ref="ns3:MediaServiceSearchProperties" minOccurs="0"/>
                <xsd:element ref="ns2:CorpWorkflowApproval" minOccurs="0"/>
                <xsd:element ref="ns2:CorpDocument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bd4995-53b7-43e2-b62f-10947586ac31" elementFormDefault="qualified">
    <xsd:import namespace="http://schemas.microsoft.com/office/2006/documentManagement/types"/>
    <xsd:import namespace="http://schemas.microsoft.com/office/infopath/2007/PartnerControls"/>
    <xsd:element name="CorpWorkflowStatus" ma:index="2" nillable="true" ma:displayName="Status arbeidsflyt" ma:internalName="CorpWorkflowStatus">
      <xsd:simpleType>
        <xsd:restriction base="dms:Text">
          <xsd:maxLength value="255"/>
        </xsd:restriction>
      </xsd:simpleType>
    </xsd:element>
    <xsd:element name="CorpSiteSubTitle" ma:index="3" nillable="true" ma:displayName="Undertittel" ma:internalName="CorpSiteSubTitle">
      <xsd:simpleType>
        <xsd:restriction base="dms:Text">
          <xsd:maxLength value="255"/>
        </xsd:restriction>
      </xsd:simpleType>
    </xsd:element>
    <xsd:element name="CorpSiteAccess" ma:index="4" nillable="true" ma:displayName="Lesetilgang" ma:default="Kun navngitte medlemmer" ma:format="Dropdown" ma:internalName="CorpSiteAccess">
      <xsd:simpleType>
        <xsd:restriction base="dms:Choice">
          <xsd:enumeration value="Kun navngitte medlemmer"/>
          <xsd:enumeration value="SINTEF"/>
          <xsd:enumeration value="Institutt"/>
          <xsd:enumeration value="Avdeling"/>
          <xsd:maxLength value="255"/>
        </xsd:restriction>
      </xsd:simpleType>
    </xsd:element>
    <xsd:element name="CorpSiteClassification" ma:index="5" nillable="true" ma:displayName="Gradering" ma:default="Åpen" ma:internalName="CorpSiteClassification">
      <xsd:simpleType>
        <xsd:restriction base="dms:Choice">
          <xsd:enumeration value="Åpen"/>
          <xsd:enumeration value="Fortrolig"/>
          <xsd:enumeration value="Strengt fortrolig"/>
          <xsd:maxLength value="255"/>
        </xsd:restriction>
      </xsd:simpleType>
    </xsd:element>
    <xsd:element name="CorpSiteTags" ma:index="6" nillable="true" ma:displayName="Tags" ma:internalName="CorpSiteTags">
      <xsd:simpleType>
        <xsd:restriction base="dms:Text">
          <xsd:maxLength value="255"/>
        </xsd:restriction>
      </xsd:simpleType>
    </xsd:element>
    <xsd:element name="CorpSiteReportNumber" ma:index="7" nillable="true" ma:displayName="Rapport nummer" ma:internalName="CorpSiteReportNumber">
      <xsd:simpleType>
        <xsd:restriction base="dms:Text">
          <xsd:maxLength value="255"/>
        </xsd:restriction>
      </xsd:simpleType>
    </xsd:element>
    <xsd:element name="CorpSiteISBN" ma:index="8" nillable="true" ma:displayName="ISBN" ma:internalName="CorpSiteISBN">
      <xsd:simpleType>
        <xsd:restriction base="dms:Text">
          <xsd:maxLength value="255"/>
        </xsd:restriction>
      </xsd:simpleType>
    </xsd:element>
    <xsd:element name="CorpSiteMainAuthors" ma:index="9" nillable="true" ma:displayName="Hovedforfattere" ma:internalName="CorpSiteMainAuthors">
      <xsd:simpleType>
        <xsd:restriction base="dms:Text">
          <xsd:maxLength value="255"/>
        </xsd:restriction>
      </xsd:simpleType>
    </xsd:element>
    <xsd:element name="CorpSiteCoAuthors" ma:index="10" nillable="true" ma:displayName="Medforfattere" ma:internalName="CorpSiteCoAuthors">
      <xsd:simpleType>
        <xsd:restriction base="dms:Text">
          <xsd:maxLength value="255"/>
        </xsd:restriction>
      </xsd:simpleType>
    </xsd:element>
    <xsd:element name="CorpSiteRecipientCompany" ma:index="11" nillable="true" ma:displayName="Mottakende selskap" ma:internalName="CorpSiteRecipientCompany">
      <xsd:simpleType>
        <xsd:restriction base="dms:Text">
          <xsd:maxLength value="255"/>
        </xsd:restriction>
      </xsd:simpleType>
    </xsd:element>
    <xsd:element name="CorpSiteRecipientPerson" ma:index="12" nillable="true" ma:displayName="Mottakende person" ma:internalName="CorpSiteRecipientPerson">
      <xsd:simpleType>
        <xsd:restriction base="dms:Text">
          <xsd:maxLength value="255"/>
        </xsd:restriction>
      </xsd:simpleType>
    </xsd:element>
    <xsd:element name="CorpSiteOurRef" ma:index="13" nillable="true" ma:displayName="Vår ref" ma:internalName="CorpSiteOurRef">
      <xsd:simpleType>
        <xsd:restriction base="dms:Text">
          <xsd:maxLength value="255"/>
        </xsd:restriction>
      </xsd:simpleType>
    </xsd:element>
    <xsd:element name="CorpSiteZipAddress" ma:index="14" nillable="true" ma:displayName="Adresse" ma:internalName="CorpSiteZipAddress">
      <xsd:simpleType>
        <xsd:restriction base="dms:Note">
          <xsd:maxLength value="255"/>
        </xsd:restriction>
      </xsd:simpleType>
    </xsd:element>
    <xsd:element name="CorpSiteZipContact" ma:index="15" nillable="true" ma:displayName="Kontakt" ma:internalName="CorpSiteZipContact">
      <xsd:simpleType>
        <xsd:restriction base="dms:Note">
          <xsd:maxLength value="255"/>
        </xsd:restriction>
      </xsd:simpleType>
    </xsd:element>
    <xsd:element name="CorpSiteVATNumber" ma:index="16" nillable="true" ma:displayName="Foretaksnummer" ma:internalName="CorpSiteVATNumber">
      <xsd:simpleType>
        <xsd:restriction base="dms:Text">
          <xsd:maxLength value="255"/>
        </xsd:restriction>
      </xsd:simpleType>
    </xsd:element>
    <xsd:element name="CorpSiteInstituteEmail" ma:index="17" nillable="true" ma:displayName="E-post institutt" ma:internalName="CorpSiteInstituteEmail">
      <xsd:simpleType>
        <xsd:restriction base="dms:Text">
          <xsd:maxLength value="255"/>
        </xsd:restriction>
      </xsd:simpleType>
    </xsd:element>
    <xsd:element name="CorpDocPageClassificationNbNo" ma:index="18" nillable="true" ma:displayName="Gradering Denne Siden" ma:default="Åpen" ma:internalName="CorpDocPageClassificationNbNo">
      <xsd:simpleType>
        <xsd:restriction base="dms:Choice">
          <xsd:enumeration value="Åpen"/>
          <xsd:enumeration value="Intern"/>
          <xsd:enumeration value="Fortrolig"/>
          <xsd:enumeration value="Strengt fortrolig"/>
          <xsd:maxLength value="255"/>
        </xsd:restriction>
      </xsd:simpleType>
    </xsd:element>
    <xsd:element name="CorpDocClassificationEnUs" ma:index="19" nillable="true" ma:displayName="Classification" ma:default="Unrestricted" ma:internalName="CorpDocClassificationEnUs">
      <xsd:simpleType>
        <xsd:restriction base="dms:Choice">
          <xsd:enumeration value="Unrestricted"/>
          <xsd:enumeration value="Internal"/>
          <xsd:enumeration value="Restricted"/>
          <xsd:enumeration value="Confidential"/>
          <xsd:maxLength value="255"/>
        </xsd:restriction>
      </xsd:simpleType>
    </xsd:element>
    <xsd:element name="CorpDocPageClassificationEnUs" ma:index="20" nillable="true" ma:displayName="Classification This Page" ma:default="Unrestricted" ma:internalName="CorpDocPageClassificationEnUs">
      <xsd:simpleType>
        <xsd:restriction base="dms:Choice">
          <xsd:enumeration value="Unrestricted"/>
          <xsd:enumeration value="Internal"/>
          <xsd:enumeration value="Restricted"/>
          <xsd:enumeration value="Confidential"/>
          <xsd:maxLength value="255"/>
        </xsd:restriction>
      </xsd:simpleType>
    </xsd:element>
    <xsd:element name="CorpDocClassificationNbNo" ma:index="21" nillable="true" ma:displayName="Gradering" ma:default="Åpen" ma:internalName="CorpDocClassificationNbNo">
      <xsd:simpleType>
        <xsd:restriction base="dms:Choice">
          <xsd:enumeration value="Åpen"/>
          <xsd:enumeration value="Intern"/>
          <xsd:enumeration value="Fortrolig"/>
          <xsd:enumeration value="Strengt fortrolig"/>
          <xsd:maxLength value="255"/>
        </xsd:restriction>
      </xsd:simpleType>
    </xsd:element>
    <xsd:element name="CorpSiteInstituteEnUs" ma:index="22" nillable="true" ma:displayName="InstituteEng" ma:internalName="CorpSiteInstituteEnUs">
      <xsd:simpleType>
        <xsd:restriction base="dms:Text">
          <xsd:maxLength value="255"/>
        </xsd:restriction>
      </xsd:simpleType>
    </xsd:element>
    <xsd:element name="CorpSiteInstitutePhone" ma:index="23" nillable="true" ma:displayName="Institutt telefon" ma:internalName="CorpSiteInstitutePhone">
      <xsd:simpleType>
        <xsd:restriction base="dms:Text">
          <xsd:maxLength value="255"/>
        </xsd:restriction>
      </xsd:simpleType>
    </xsd:element>
    <xsd:element name="CorpSiteDocLanguage" ma:index="24" nillable="true" ma:displayName="Språk" ma:internalName="CorpSiteDocLanguage">
      <xsd:simpleType>
        <xsd:restriction base="dms:Text">
          <xsd:maxLength value="255"/>
        </xsd:restriction>
      </xsd:simpleType>
    </xsd:element>
    <xsd:element name="CorpDocInstitute" ma:index="25" nillable="true" ma:displayName="Institutt" ma:internalName="CorpDocInstitute">
      <xsd:simpleType>
        <xsd:restriction base="dms:Text">
          <xsd:maxLength value="255"/>
        </xsd:restriction>
      </xsd:simpleType>
    </xsd:element>
    <xsd:element name="CorpDocVersion" ma:index="26" nillable="true" ma:displayName="Versjon" ma:internalName="CorpDocVersion">
      <xsd:simpleType>
        <xsd:restriction base="dms:Text">
          <xsd:maxLength value="255"/>
        </xsd:restriction>
      </xsd:simpleType>
    </xsd:element>
    <xsd:element name="CorpSiteDocumentAuthor" ma:index="27" nillable="true" ma:displayName="Hovedforfatter" ma:hidden="true" ma:internalName="CorpSiteDocument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ProjectQA" ma:index="32" nillable="true" ma:displayName="Kvalitestsansvarlig" ma:list="UserInfo" ma:SharePointGroup="0" ma:internalName="CorpSiteProjectQA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ProjectOwner" ma:index="33" nillable="true" ma:displayName="Prosjekteier" ma:list="UserInfo" ma:SharePointGroup="0" ma:internalName="CorpSiteProject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ProjectLeader" ma:index="34" nillable="true" ma:displayName="Prosjektleder" ma:list="UserInfo" ma:SharePointGroup="0" ma:internalName="CorpSiteProjectLead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eStatus" ma:index="36" nillable="true" ma:displayName="Arkivstatus" ma:internalName="ArchiveStatus">
      <xsd:simpleType>
        <xsd:restriction base="dms:Text">
          <xsd:maxLength value="255"/>
        </xsd:restriction>
      </xsd:simpleType>
    </xsd:element>
    <xsd:element name="CorpWorkflowFeedback" ma:index="37" nillable="true" ma:displayName="Status kvalitetssikring" ma:internalName="CorpWorkflowFeedback">
      <xsd:simpleType>
        <xsd:restriction base="dms:Text">
          <xsd:maxLength value="255"/>
        </xsd:restriction>
      </xsd:simpleType>
    </xsd:element>
    <xsd:element name="CorpSiteProjectNumber" ma:index="39" nillable="true" ma:displayName="Prosjektnummer" ma:default="" ma:internalName="CorpSiteProjectNumber">
      <xsd:simpleType>
        <xsd:restriction base="dms:Text">
          <xsd:maxLength value="255"/>
        </xsd:restriction>
      </xsd:simpleType>
    </xsd:element>
    <xsd:element name="CorpSiteProjectName" ma:index="40" nillable="true" ma:displayName="Prosjektnavn" ma:internalName="CorpSiteProjectName">
      <xsd:simpleType>
        <xsd:restriction base="dms:Text">
          <xsd:maxLength value="255"/>
        </xsd:restriction>
      </xsd:simpleType>
    </xsd:element>
    <xsd:element name="CorpWorkflowApproval" ma:index="59" nillable="true" ma:displayName="Status godkjenning" ma:internalName="CorpWorkflowApproval">
      <xsd:simpleType>
        <xsd:restriction base="dms:Text">
          <xsd:maxLength value="255"/>
        </xsd:restriction>
      </xsd:simpleType>
    </xsd:element>
    <xsd:element name="CorpDocumentDate" ma:index="60" nillable="true" ma:displayName="Dokumentdato" ma:internalName="CorpDocumentDat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f0c46-a6f9-4131-a921-71012b1402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4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45" nillable="true" ma:displayName="Tags" ma:internalName="MediaServiceAutoTags" ma:readOnly="true">
      <xsd:simpleType>
        <xsd:restriction base="dms:Text"/>
      </xsd:simpleType>
    </xsd:element>
    <xsd:element name="MediaServiceOCR" ma:index="4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4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50" nillable="true" ma:displayName="Location" ma:internalName="MediaServiceLocation" ma:readOnly="true">
      <xsd:simpleType>
        <xsd:restriction base="dms:Text"/>
      </xsd:simpleType>
    </xsd:element>
    <xsd:element name="MediaLengthInSeconds" ma:index="5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54" nillable="true" ma:taxonomy="true" ma:internalName="lcf76f155ced4ddcb4097134ff3c332f" ma:taxonomyFieldName="MediaServiceImageTags" ma:displayName="Bildemerkelapper" ma:readOnly="false" ma:fieldId="{5cf76f15-5ced-4ddc-b409-7134ff3c332f}" ma:taxonomyMulti="true" ma:sspId="322a372c-f9c2-4fd8-9939-aea158435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5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5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38120-c57d-4ff0-a062-b50bf46d05c8" elementFormDefault="qualified">
    <xsd:import namespace="http://schemas.microsoft.com/office/2006/documentManagement/types"/>
    <xsd:import namespace="http://schemas.microsoft.com/office/infopath/2007/PartnerControls"/>
    <xsd:element name="TaxCatchAll" ma:index="52" nillable="true" ma:displayName="Taxonomy Catch All Column" ma:hidden="true" ma:list="{cdbb54ba-29ac-4346-ae6e-79bc78616722}" ma:internalName="TaxCatchAll" ma:showField="CatchAllData" ma:web="04038120-c57d-4ff0-a062-b50bf46d0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5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8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FormConfiguration><![CDATA[{"formFields":[],"formDataEntries":[]}]]></TemplafyFormConfiguration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rpDocClassificationEnUs xmlns="8bbd4995-53b7-43e2-b62f-10947586ac31">Unrestricted</CorpDocClassificationEnUs>
    <CorpSiteSubTitle xmlns="8bbd4995-53b7-43e2-b62f-10947586ac31" xsi:nil="true"/>
    <CorpSiteZipContact xmlns="8bbd4995-53b7-43e2-b62f-10947586ac31" xsi:nil="true"/>
    <CorpWorkflowApproval xmlns="8bbd4995-53b7-43e2-b62f-10947586ac31" xsi:nil="true"/>
    <CorpDocPageClassificationEnUs xmlns="8bbd4995-53b7-43e2-b62f-10947586ac31">Unrestricted</CorpDocPageClassificationEnUs>
    <CorpSiteTags xmlns="8bbd4995-53b7-43e2-b62f-10947586ac31" xsi:nil="true"/>
    <CorpDocumentDate xmlns="8bbd4995-53b7-43e2-b62f-10947586ac31" xsi:nil="true"/>
    <CorpSiteInstitutePhone xmlns="8bbd4995-53b7-43e2-b62f-10947586ac31" xsi:nil="true"/>
    <CorpSiteReportNumber xmlns="8bbd4995-53b7-43e2-b62f-10947586ac31" xsi:nil="true"/>
    <CorpSiteVATNumber xmlns="8bbd4995-53b7-43e2-b62f-10947586ac31" xsi:nil="true"/>
    <CorpSiteMainAuthors xmlns="8bbd4995-53b7-43e2-b62f-10947586ac31" xsi:nil="true"/>
    <CorpSiteProjectLeader xmlns="8bbd4995-53b7-43e2-b62f-10947586ac31">
      <UserInfo>
        <DisplayName/>
        <AccountId xsi:nil="true"/>
        <AccountType/>
      </UserInfo>
    </CorpSiteProjectLeader>
    <CorpSiteAccess xmlns="8bbd4995-53b7-43e2-b62f-10947586ac31">Kun navngitte medlemmer</CorpSiteAccess>
    <CorpSiteDocLanguage xmlns="8bbd4995-53b7-43e2-b62f-10947586ac31" xsi:nil="true"/>
    <CorpSiteClassification xmlns="8bbd4995-53b7-43e2-b62f-10947586ac31">Åpen</CorpSiteClassification>
    <ArchiveStatus xmlns="8bbd4995-53b7-43e2-b62f-10947586ac31" xsi:nil="true"/>
    <CorpSiteDocumentAuthor xmlns="8bbd4995-53b7-43e2-b62f-10947586ac31">
      <UserInfo>
        <DisplayName/>
        <AccountId xsi:nil="true"/>
        <AccountType/>
      </UserInfo>
    </CorpSiteDocumentAuthor>
    <CorpSiteProjectQA xmlns="8bbd4995-53b7-43e2-b62f-10947586ac31">
      <UserInfo>
        <DisplayName/>
        <AccountId xsi:nil="true"/>
        <AccountType/>
      </UserInfo>
    </CorpSiteProjectQA>
    <SharedWithUsers xmlns="04038120-c57d-4ff0-a062-b50bf46d05c8">
      <UserInfo>
        <DisplayName/>
        <AccountId xsi:nil="true"/>
        <AccountType/>
      </UserInfo>
    </SharedWithUsers>
    <CorpSiteInstituteEmail xmlns="8bbd4995-53b7-43e2-b62f-10947586ac31" xsi:nil="true"/>
    <CorpDocClassificationNbNo xmlns="8bbd4995-53b7-43e2-b62f-10947586ac31">Åpen</CorpDocClassificationNbNo>
    <lcf76f155ced4ddcb4097134ff3c332f xmlns="1edf0c46-a6f9-4131-a921-71012b14023b">
      <Terms xmlns="http://schemas.microsoft.com/office/infopath/2007/PartnerControls"/>
    </lcf76f155ced4ddcb4097134ff3c332f>
    <TaxCatchAll xmlns="04038120-c57d-4ff0-a062-b50bf46d05c8" xsi:nil="true"/>
    <CorpSiteZipAddress xmlns="8bbd4995-53b7-43e2-b62f-10947586ac31" xsi:nil="true"/>
    <CorpDocInstitute xmlns="8bbd4995-53b7-43e2-b62f-10947586ac31" xsi:nil="true"/>
    <CorpSiteCoAuthors xmlns="8bbd4995-53b7-43e2-b62f-10947586ac31" xsi:nil="true"/>
    <CorpDocVersion xmlns="8bbd4995-53b7-43e2-b62f-10947586ac31" xsi:nil="true"/>
    <CorpSiteProjectOwner xmlns="8bbd4995-53b7-43e2-b62f-10947586ac31">
      <UserInfo>
        <DisplayName/>
        <AccountId xsi:nil="true"/>
        <AccountType/>
      </UserInfo>
    </CorpSiteProjectOwner>
    <CorpSiteRecipientPerson xmlns="8bbd4995-53b7-43e2-b62f-10947586ac31" xsi:nil="true"/>
    <CorpSiteProjectName xmlns="8bbd4995-53b7-43e2-b62f-10947586ac31" xsi:nil="true"/>
    <CorpDocPageClassificationNbNo xmlns="8bbd4995-53b7-43e2-b62f-10947586ac31">Åpen</CorpDocPageClassificationNbNo>
    <CorpSiteRecipientCompany xmlns="8bbd4995-53b7-43e2-b62f-10947586ac31" xsi:nil="true"/>
    <CorpSiteProjectNumber xmlns="8bbd4995-53b7-43e2-b62f-10947586ac31" xsi:nil="true"/>
    <CorpWorkflowStatus xmlns="8bbd4995-53b7-43e2-b62f-10947586ac31" xsi:nil="true"/>
    <CorpSiteInstituteEnUs xmlns="8bbd4995-53b7-43e2-b62f-10947586ac31" xsi:nil="true"/>
    <CorpWorkflowFeedback xmlns="8bbd4995-53b7-43e2-b62f-10947586ac31" xsi:nil="true"/>
    <CorpSiteISBN xmlns="8bbd4995-53b7-43e2-b62f-10947586ac31" xsi:nil="true"/>
    <CorpSiteOurRef xmlns="8bbd4995-53b7-43e2-b62f-10947586ac31" xsi:nil="true"/>
  </documentManagement>
</p:properties>
</file>

<file path=customXml/item6.xml><?xml version="1.0" encoding="utf-8"?>
<TemplafySlideTemplateConfiguration><![CDATA[{"slideVersion":1,"isValidatorEnabled":false,"isLocked":false,"elementsMetadata":[],"slideId":"1437948038385500160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TemplateConfiguration><![CDATA[{"slideVersion":1,"isValidatorEnabled":false,"isLocked":false,"elementsMetadata":[],"slideId":"1437948038385500160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A4ED20FB-0D8B-4AB2-A760-486934881092}">
  <ds:schemaRefs/>
</ds:datastoreItem>
</file>

<file path=customXml/itemProps10.xml><?xml version="1.0" encoding="utf-8"?>
<ds:datastoreItem xmlns:ds="http://schemas.openxmlformats.org/officeDocument/2006/customXml" ds:itemID="{463C0433-0E6F-43EA-A6CF-196EEB4B7119}">
  <ds:schemaRefs/>
</ds:datastoreItem>
</file>

<file path=customXml/itemProps11.xml><?xml version="1.0" encoding="utf-8"?>
<ds:datastoreItem xmlns:ds="http://schemas.openxmlformats.org/officeDocument/2006/customXml" ds:itemID="{FC501187-06FA-467F-A978-C37D6112B654}">
  <ds:schemaRefs/>
</ds:datastoreItem>
</file>

<file path=customXml/itemProps2.xml><?xml version="1.0" encoding="utf-8"?>
<ds:datastoreItem xmlns:ds="http://schemas.openxmlformats.org/officeDocument/2006/customXml" ds:itemID="{492918BC-DF5B-4000-89CC-DF46E01122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B7D122-811A-43E5-818E-7C45BC1A8053}">
  <ds:schemaRefs>
    <ds:schemaRef ds:uri="04038120-c57d-4ff0-a062-b50bf46d05c8"/>
    <ds:schemaRef ds:uri="1edf0c46-a6f9-4131-a921-71012b14023b"/>
    <ds:schemaRef ds:uri="8bbd4995-53b7-43e2-b62f-10947586ac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63FF2CA8-5673-41AC-9D05-1CB780978386}">
  <ds:schemaRefs/>
</ds:datastoreItem>
</file>

<file path=customXml/itemProps5.xml><?xml version="1.0" encoding="utf-8"?>
<ds:datastoreItem xmlns:ds="http://schemas.openxmlformats.org/officeDocument/2006/customXml" ds:itemID="{9C25D920-49E8-4EE6-9FAE-56B3B1F61126}">
  <ds:schemaRefs>
    <ds:schemaRef ds:uri="04038120-c57d-4ff0-a062-b50bf46d05c8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  <ds:schemaRef ds:uri="1edf0c46-a6f9-4131-a921-71012b14023b"/>
    <ds:schemaRef ds:uri="http://schemas.openxmlformats.org/package/2006/metadata/core-properties"/>
    <ds:schemaRef ds:uri="8bbd4995-53b7-43e2-b62f-10947586ac31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63B0844D-378D-423B-A441-A5FBCC721BD0}">
  <ds:schemaRefs/>
</ds:datastoreItem>
</file>

<file path=customXml/itemProps7.xml><?xml version="1.0" encoding="utf-8"?>
<ds:datastoreItem xmlns:ds="http://schemas.openxmlformats.org/officeDocument/2006/customXml" ds:itemID="{5879E6D0-EA90-489A-A99C-DFC804CE658B}">
  <ds:schemaRefs/>
</ds:datastoreItem>
</file>

<file path=customXml/itemProps8.xml><?xml version="1.0" encoding="utf-8"?>
<ds:datastoreItem xmlns:ds="http://schemas.openxmlformats.org/officeDocument/2006/customXml" ds:itemID="{1181EA26-4B6A-4570-8D34-21953E1145CF}">
  <ds:schemaRefs/>
</ds:datastoreItem>
</file>

<file path=customXml/itemProps9.xml><?xml version="1.0" encoding="utf-8"?>
<ds:datastoreItem xmlns:ds="http://schemas.openxmlformats.org/officeDocument/2006/customXml" ds:itemID="{B5BD1ABD-C64F-4BFD-9404-7481C2456584}">
  <ds:schemaRefs/>
</ds:datastoreItem>
</file>

<file path=docMetadata/LabelInfo.xml><?xml version="1.0" encoding="utf-8"?>
<clbl:labelList xmlns:clbl="http://schemas.microsoft.com/office/2020/mipLabelMetadata">
  <clbl:label id="{3ee68ff4-e554-434b-b800-e36c930c6276}" enabled="1" method="Standard" siteId="{e1f00f39-6041-45b0-b309-e0210d8b32a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Sintef 2026</Template>
  <TotalTime>2996</TotalTime>
  <Words>4899</Words>
  <Application>Microsoft Office PowerPoint</Application>
  <PresentationFormat>Widescreen</PresentationFormat>
  <Paragraphs>594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ABC Favorit Book</vt:lpstr>
      <vt:lpstr>Aptos</vt:lpstr>
      <vt:lpstr>Aptos Display</vt:lpstr>
      <vt:lpstr>Arial</vt:lpstr>
      <vt:lpstr>Calibri</vt:lpstr>
      <vt:lpstr>Consolas</vt:lpstr>
      <vt:lpstr>Wingdings</vt:lpstr>
      <vt:lpstr>Sintef 2026</vt:lpstr>
      <vt:lpstr>1_Sintef 2026</vt:lpstr>
      <vt:lpstr>Tutorial CJML – Customer Journey Modeling Language </vt:lpstr>
      <vt:lpstr>About</vt:lpstr>
      <vt:lpstr>Content</vt:lpstr>
      <vt:lpstr>Customer Journey Modeling Language </vt:lpstr>
      <vt:lpstr>Positioning CJML in the journey landscape</vt:lpstr>
      <vt:lpstr>Services are everywhere</vt:lpstr>
      <vt:lpstr>About customer journeys</vt:lpstr>
      <vt:lpstr>Defining customer journeys</vt:lpstr>
      <vt:lpstr>Common challenges in journey mapping</vt:lpstr>
      <vt:lpstr>CJML in a nutshell </vt:lpstr>
      <vt:lpstr>How CJML extends traditional journey mapping</vt:lpstr>
      <vt:lpstr>Core elements of CJML</vt:lpstr>
      <vt:lpstr>Encoding journeys in xCJML</vt:lpstr>
      <vt:lpstr>Scope and limitations of CJML</vt:lpstr>
      <vt:lpstr>Customer journey data is inherently fragmented</vt:lpstr>
      <vt:lpstr>From simple to complex service delivery</vt:lpstr>
      <vt:lpstr>The quest for customer journey data (I)</vt:lpstr>
      <vt:lpstr>The quest for customer journey data (II)</vt:lpstr>
      <vt:lpstr>The quest for customer journey data (III)</vt:lpstr>
      <vt:lpstr>Journey analysis and use cases</vt:lpstr>
      <vt:lpstr>Different ways to analyze journeys</vt:lpstr>
      <vt:lpstr>Use case matrix</vt:lpstr>
      <vt:lpstr>How to get started?</vt:lpstr>
      <vt:lpstr>Working with journeys</vt:lpstr>
      <vt:lpstr>Granularity: From vague to detailed model</vt:lpstr>
      <vt:lpstr>Flexibility: Freedom versus standardization</vt:lpstr>
      <vt:lpstr>Automation: Manual work versus automation</vt:lpstr>
      <vt:lpstr>Overview of tools</vt:lpstr>
      <vt:lpstr>Tips and tricks </vt:lpstr>
      <vt:lpstr>Granularity and precision</vt:lpstr>
      <vt:lpstr>Distinguishing actions and communication points</vt:lpstr>
      <vt:lpstr>From scenario to journey</vt:lpstr>
      <vt:lpstr>Five steps to a journey model</vt:lpstr>
      <vt:lpstr>Step 1: Define the journey context </vt:lpstr>
      <vt:lpstr>Step 2: Outline the journey </vt:lpstr>
      <vt:lpstr>Step 3: Identify the touchpoints  </vt:lpstr>
      <vt:lpstr>Step 4: Connect the touchpoints   </vt:lpstr>
      <vt:lpstr>Step 5: Choose the appropriate diagram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Ragnhild Halvorsrud</dc:creator>
  <cp:lastModifiedBy>Ragnhild Halvorsrud</cp:lastModifiedBy>
  <cp:revision>173</cp:revision>
  <cp:lastPrinted>2026-08-22T15:27:34Z</cp:lastPrinted>
  <dcterms:created xsi:type="dcterms:W3CDTF">2026-04-23T06:56:01Z</dcterms:created>
  <dcterms:modified xsi:type="dcterms:W3CDTF">2026-09-09T15:15:27Z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omnidocs.com</vt:lpwstr>
  </property>
  <property fmtid="{D5CDD505-2E9C-101B-9397-08002B2CF9AE}" pid="3" name="TemplafyTimeStamp">
    <vt:lpwstr>2026-04-22T11:46:22</vt:lpwstr>
  </property>
  <property fmtid="{D5CDD505-2E9C-101B-9397-08002B2CF9AE}" pid="4" name="TemplafyTenantId">
    <vt:lpwstr>sintef</vt:lpwstr>
  </property>
  <property fmtid="{D5CDD505-2E9C-101B-9397-08002B2CF9AE}" pid="5" name="TemplafyTemplateId">
    <vt:lpwstr>1437948020799046048</vt:lpwstr>
  </property>
  <property fmtid="{D5CDD505-2E9C-101B-9397-08002B2CF9AE}" pid="6" name="TemplafyUserProfileId">
    <vt:lpwstr>638222358411872736</vt:lpwstr>
  </property>
  <property fmtid="{D5CDD505-2E9C-101B-9397-08002B2CF9AE}" pid="7" name="TemplafyLanguageCode">
    <vt:lpwstr>nb-NO</vt:lpwstr>
  </property>
  <property fmtid="{D5CDD505-2E9C-101B-9397-08002B2CF9AE}" pid="8" name="TemplafyFromBlank">
    <vt:bool>true</vt:bool>
  </property>
  <property fmtid="{D5CDD505-2E9C-101B-9397-08002B2CF9AE}" pid="9" name="ComplianceAssetId">
    <vt:lpwstr/>
  </property>
  <property fmtid="{D5CDD505-2E9C-101B-9397-08002B2CF9AE}" pid="10" name="TriggerFlowInfo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  <property fmtid="{D5CDD505-2E9C-101B-9397-08002B2CF9AE}" pid="13" name="ContentTypeId">
    <vt:lpwstr>0x01010031B82B69D2361148B4D8F7EC156802130800CE65023264FCD64B871BA94BB86DE225</vt:lpwstr>
  </property>
  <property fmtid="{D5CDD505-2E9C-101B-9397-08002B2CF9AE}" pid="14" name="Order">
    <vt:r8>3833600</vt:r8>
  </property>
  <property fmtid="{D5CDD505-2E9C-101B-9397-08002B2CF9AE}" pid="15" name="_MarkAsFinal">
    <vt:bool>true</vt:bool>
  </property>
</Properties>
</file>